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7" r:id="rId2"/>
    <p:sldId id="258" r:id="rId3"/>
    <p:sldId id="259" r:id="rId4"/>
    <p:sldId id="266" r:id="rId5"/>
    <p:sldId id="277" r:id="rId6"/>
    <p:sldId id="276" r:id="rId7"/>
    <p:sldId id="267" r:id="rId8"/>
    <p:sldId id="268" r:id="rId9"/>
    <p:sldId id="269" r:id="rId10"/>
    <p:sldId id="278" r:id="rId11"/>
    <p:sldId id="265" r:id="rId12"/>
    <p:sldId id="279" r:id="rId13"/>
    <p:sldId id="280" r:id="rId14"/>
    <p:sldId id="281" r:id="rId15"/>
    <p:sldId id="273" r:id="rId16"/>
    <p:sldId id="272" r:id="rId17"/>
    <p:sldId id="270" r:id="rId18"/>
    <p:sldId id="271" r:id="rId1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CEA8E"/>
    <a:srgbClr val="ED5A1F"/>
    <a:srgbClr val="2FDD4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69" autoAdjust="0"/>
    <p:restoredTop sz="94660"/>
  </p:normalViewPr>
  <p:slideViewPr>
    <p:cSldViewPr>
      <p:cViewPr varScale="1">
        <p:scale>
          <a:sx n="83" d="100"/>
          <a:sy n="83" d="100"/>
        </p:scale>
        <p:origin x="-1430" y="-7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svg"/><Relationship Id="rId1" Type="http://schemas.openxmlformats.org/officeDocument/2006/relationships/image" Target="../media/image3.png"/><Relationship Id="rId4" Type="http://schemas.openxmlformats.org/officeDocument/2006/relationships/image" Target="../media/image3.sv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13.png"/><Relationship Id="rId7" Type="http://schemas.openxmlformats.org/officeDocument/2006/relationships/image" Target="../media/image15.png"/><Relationship Id="rId12" Type="http://schemas.openxmlformats.org/officeDocument/2006/relationships/image" Target="../media/image12.svg"/><Relationship Id="rId2" Type="http://schemas.openxmlformats.org/officeDocument/2006/relationships/image" Target="../media/image7.svg"/><Relationship Id="rId1" Type="http://schemas.openxmlformats.org/officeDocument/2006/relationships/image" Target="../media/image12.png"/><Relationship Id="rId6" Type="http://schemas.openxmlformats.org/officeDocument/2006/relationships/image" Target="../media/image9.svg"/><Relationship Id="rId11" Type="http://schemas.openxmlformats.org/officeDocument/2006/relationships/image" Target="../media/image17.png"/><Relationship Id="rId5" Type="http://schemas.openxmlformats.org/officeDocument/2006/relationships/image" Target="../media/image14.png"/><Relationship Id="rId10" Type="http://schemas.openxmlformats.org/officeDocument/2006/relationships/image" Target="../media/image11.svg"/><Relationship Id="rId4" Type="http://schemas.openxmlformats.org/officeDocument/2006/relationships/image" Target="../media/image8.svg"/><Relationship Id="rId9" Type="http://schemas.openxmlformats.org/officeDocument/2006/relationships/image" Target="../media/image16.pn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svg"/><Relationship Id="rId1" Type="http://schemas.openxmlformats.org/officeDocument/2006/relationships/image" Target="../media/image3.png"/><Relationship Id="rId4" Type="http://schemas.openxmlformats.org/officeDocument/2006/relationships/image" Target="../media/image3.sv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13.png"/><Relationship Id="rId7" Type="http://schemas.openxmlformats.org/officeDocument/2006/relationships/image" Target="../media/image15.png"/><Relationship Id="rId12" Type="http://schemas.openxmlformats.org/officeDocument/2006/relationships/image" Target="../media/image12.svg"/><Relationship Id="rId2" Type="http://schemas.openxmlformats.org/officeDocument/2006/relationships/image" Target="../media/image7.svg"/><Relationship Id="rId1" Type="http://schemas.openxmlformats.org/officeDocument/2006/relationships/image" Target="../media/image12.png"/><Relationship Id="rId6" Type="http://schemas.openxmlformats.org/officeDocument/2006/relationships/image" Target="../media/image9.svg"/><Relationship Id="rId11" Type="http://schemas.openxmlformats.org/officeDocument/2006/relationships/image" Target="../media/image17.png"/><Relationship Id="rId5" Type="http://schemas.openxmlformats.org/officeDocument/2006/relationships/image" Target="../media/image14.png"/><Relationship Id="rId10" Type="http://schemas.openxmlformats.org/officeDocument/2006/relationships/image" Target="../media/image11.svg"/><Relationship Id="rId4" Type="http://schemas.openxmlformats.org/officeDocument/2006/relationships/image" Target="../media/image8.svg"/><Relationship Id="rId9" Type="http://schemas.openxmlformats.org/officeDocument/2006/relationships/image" Target="../media/image16.pn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#1">
  <dgm:title val=""/>
  <dgm:desc val=""/>
  <dgm:catLst>
    <dgm:cat type="colorful" pri="10100"/>
  </dgm:catLst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#2">
  <dgm:title val=""/>
  <dgm:desc val=""/>
  <dgm:catLst>
    <dgm:cat type="colorful" pri="10100"/>
  </dgm:catLst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#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2ABC26B-F569-4894-8924-A73F9FAF8B52}" type="doc">
      <dgm:prSet loTypeId="urn:microsoft.com/office/officeart/2016/7/layout/RepeatingBendingProcessNew" loCatId="process" qsTypeId="urn:microsoft.com/office/officeart/2005/8/quickstyle/simple1#1" qsCatId="simple" csTypeId="urn:microsoft.com/office/officeart/2005/8/colors/colorful1#1" csCatId="colorful" phldr="1"/>
      <dgm:spPr/>
      <dgm:t>
        <a:bodyPr/>
        <a:lstStyle/>
        <a:p>
          <a:endParaRPr lang="en-US"/>
        </a:p>
      </dgm:t>
    </dgm:pt>
    <dgm:pt modelId="{CA41F70C-8245-404E-ACEE-53FAB4DB2199}">
      <dgm:prSet/>
      <dgm:spPr/>
      <dgm:t>
        <a:bodyPr/>
        <a:lstStyle/>
        <a:p>
          <a:r>
            <a:rPr lang="en-GB"/>
            <a:t>Introduction</a:t>
          </a:r>
          <a:endParaRPr lang="en-US"/>
        </a:p>
      </dgm:t>
    </dgm:pt>
    <dgm:pt modelId="{5AE9DD74-8DC6-40B7-9BD3-B65E1C17EBCE}" type="parTrans" cxnId="{A2C77A33-7B6C-42BA-90A8-EB30BCABDFCA}">
      <dgm:prSet/>
      <dgm:spPr/>
      <dgm:t>
        <a:bodyPr/>
        <a:lstStyle/>
        <a:p>
          <a:endParaRPr lang="en-US"/>
        </a:p>
      </dgm:t>
    </dgm:pt>
    <dgm:pt modelId="{0B452CB3-5060-4FF4-8DF2-AE02B6863192}" type="sibTrans" cxnId="{A2C77A33-7B6C-42BA-90A8-EB30BCABDFCA}">
      <dgm:prSet/>
      <dgm:spPr/>
      <dgm:t>
        <a:bodyPr/>
        <a:lstStyle/>
        <a:p>
          <a:endParaRPr lang="en-US"/>
        </a:p>
      </dgm:t>
    </dgm:pt>
    <dgm:pt modelId="{1A7B6D70-2662-4862-8523-53F84485E35C}">
      <dgm:prSet/>
      <dgm:spPr/>
      <dgm:t>
        <a:bodyPr/>
        <a:lstStyle/>
        <a:p>
          <a:r>
            <a:rPr lang="en-GB"/>
            <a:t>Objectives</a:t>
          </a:r>
          <a:endParaRPr lang="en-US"/>
        </a:p>
      </dgm:t>
    </dgm:pt>
    <dgm:pt modelId="{CAE2E1F6-7F4D-40E3-927E-1185729E048C}" type="parTrans" cxnId="{DA48F202-A635-4DA8-8782-16CE07517815}">
      <dgm:prSet/>
      <dgm:spPr/>
      <dgm:t>
        <a:bodyPr/>
        <a:lstStyle/>
        <a:p>
          <a:endParaRPr lang="en-US"/>
        </a:p>
      </dgm:t>
    </dgm:pt>
    <dgm:pt modelId="{C568097D-D22E-4B67-9DA5-A60D68E2C829}" type="sibTrans" cxnId="{DA48F202-A635-4DA8-8782-16CE07517815}">
      <dgm:prSet/>
      <dgm:spPr/>
      <dgm:t>
        <a:bodyPr/>
        <a:lstStyle/>
        <a:p>
          <a:endParaRPr lang="en-US"/>
        </a:p>
      </dgm:t>
    </dgm:pt>
    <dgm:pt modelId="{515A686E-3467-4FCE-B7B5-D8A4ADE67446}">
      <dgm:prSet/>
      <dgm:spPr/>
      <dgm:t>
        <a:bodyPr/>
        <a:lstStyle/>
        <a:p>
          <a:r>
            <a:rPr lang="en-GB" dirty="0"/>
            <a:t>Tools &amp; languages used</a:t>
          </a:r>
          <a:endParaRPr lang="en-US" dirty="0"/>
        </a:p>
      </dgm:t>
    </dgm:pt>
    <dgm:pt modelId="{A1B2D055-18D4-452D-A21D-EFCB70CE871E}" type="parTrans" cxnId="{4A16C4A3-C664-4A22-8728-FAE8C6CCECAD}">
      <dgm:prSet/>
      <dgm:spPr/>
      <dgm:t>
        <a:bodyPr/>
        <a:lstStyle/>
        <a:p>
          <a:endParaRPr lang="en-US"/>
        </a:p>
      </dgm:t>
    </dgm:pt>
    <dgm:pt modelId="{0F432E68-3921-41BB-8810-04007A4D16EA}" type="sibTrans" cxnId="{4A16C4A3-C664-4A22-8728-FAE8C6CCECAD}">
      <dgm:prSet/>
      <dgm:spPr/>
      <dgm:t>
        <a:bodyPr/>
        <a:lstStyle/>
        <a:p>
          <a:endParaRPr lang="en-US"/>
        </a:p>
      </dgm:t>
    </dgm:pt>
    <dgm:pt modelId="{87D7820A-4617-4219-AF6D-C53F303312E4}">
      <dgm:prSet/>
      <dgm:spPr/>
      <dgm:t>
        <a:bodyPr/>
        <a:lstStyle/>
        <a:p>
          <a:r>
            <a:rPr lang="en-GB" dirty="0"/>
            <a:t>System Requirements</a:t>
          </a:r>
          <a:endParaRPr lang="en-US" dirty="0"/>
        </a:p>
      </dgm:t>
    </dgm:pt>
    <dgm:pt modelId="{6B98129A-88E9-42A1-BF83-5112BB593A60}" type="parTrans" cxnId="{724A7EAD-C2BC-460C-A4E0-7A9C63C1A768}">
      <dgm:prSet/>
      <dgm:spPr/>
      <dgm:t>
        <a:bodyPr/>
        <a:lstStyle/>
        <a:p>
          <a:endParaRPr lang="en-US"/>
        </a:p>
      </dgm:t>
    </dgm:pt>
    <dgm:pt modelId="{DD438A10-95BF-4AFC-AF15-123FA3C708E2}" type="sibTrans" cxnId="{724A7EAD-C2BC-460C-A4E0-7A9C63C1A768}">
      <dgm:prSet/>
      <dgm:spPr/>
      <dgm:t>
        <a:bodyPr/>
        <a:lstStyle/>
        <a:p>
          <a:endParaRPr lang="en-US"/>
        </a:p>
      </dgm:t>
    </dgm:pt>
    <dgm:pt modelId="{95CE5D6C-4763-4C92-82A9-1B41848DD1DA}">
      <dgm:prSet/>
      <dgm:spPr/>
      <dgm:t>
        <a:bodyPr/>
        <a:lstStyle/>
        <a:p>
          <a:r>
            <a:rPr lang="en-US" dirty="0" smtClean="0"/>
            <a:t>Features</a:t>
          </a:r>
          <a:endParaRPr lang="en-US" dirty="0"/>
        </a:p>
      </dgm:t>
    </dgm:pt>
    <dgm:pt modelId="{EF386AD8-3F4D-4D81-B21D-3F08E649DE4A}" type="parTrans" cxnId="{4BA29A88-7290-4BFA-8124-897F8CCE148C}">
      <dgm:prSet/>
      <dgm:spPr/>
      <dgm:t>
        <a:bodyPr/>
        <a:lstStyle/>
        <a:p>
          <a:endParaRPr lang="en-US"/>
        </a:p>
      </dgm:t>
    </dgm:pt>
    <dgm:pt modelId="{E703A3C0-36EA-4642-9411-BB3127B711A5}" type="sibTrans" cxnId="{4BA29A88-7290-4BFA-8124-897F8CCE148C}">
      <dgm:prSet/>
      <dgm:spPr/>
      <dgm:t>
        <a:bodyPr/>
        <a:lstStyle/>
        <a:p>
          <a:endParaRPr lang="en-US"/>
        </a:p>
      </dgm:t>
    </dgm:pt>
    <dgm:pt modelId="{4DF9D680-A720-4235-AB04-1986734B9AFB}">
      <dgm:prSet/>
      <dgm:spPr/>
      <dgm:t>
        <a:bodyPr/>
        <a:lstStyle/>
        <a:p>
          <a:r>
            <a:rPr lang="en-US" dirty="0" smtClean="0"/>
            <a:t>Flow of Application</a:t>
          </a:r>
          <a:endParaRPr lang="en-US" dirty="0"/>
        </a:p>
      </dgm:t>
    </dgm:pt>
    <dgm:pt modelId="{BB529E2E-6AA4-41BA-BCFC-D56C7061D8F6}" type="parTrans" cxnId="{6834A37D-98CA-4BC0-B4E2-4F8B9E21ECAC}">
      <dgm:prSet/>
      <dgm:spPr/>
      <dgm:t>
        <a:bodyPr/>
        <a:lstStyle/>
        <a:p>
          <a:endParaRPr lang="en-US"/>
        </a:p>
      </dgm:t>
    </dgm:pt>
    <dgm:pt modelId="{4C95DD22-54DF-46CB-853E-2ACD71554415}" type="sibTrans" cxnId="{6834A37D-98CA-4BC0-B4E2-4F8B9E21ECAC}">
      <dgm:prSet/>
      <dgm:spPr/>
      <dgm:t>
        <a:bodyPr/>
        <a:lstStyle/>
        <a:p>
          <a:endParaRPr lang="en-US"/>
        </a:p>
      </dgm:t>
    </dgm:pt>
    <dgm:pt modelId="{8403F279-7A14-4081-BA1E-880E60385FB7}">
      <dgm:prSet/>
      <dgm:spPr/>
      <dgm:t>
        <a:bodyPr/>
        <a:lstStyle/>
        <a:p>
          <a:r>
            <a:rPr lang="en-GB"/>
            <a:t>Future Scope &amp; Improvement</a:t>
          </a:r>
          <a:endParaRPr lang="en-US"/>
        </a:p>
      </dgm:t>
    </dgm:pt>
    <dgm:pt modelId="{BFACE73B-6C6F-4EBD-B39F-60754456D575}" type="parTrans" cxnId="{83F32132-50C8-4CC2-AAF4-7A3E41BB5132}">
      <dgm:prSet/>
      <dgm:spPr/>
      <dgm:t>
        <a:bodyPr/>
        <a:lstStyle/>
        <a:p>
          <a:endParaRPr lang="en-US"/>
        </a:p>
      </dgm:t>
    </dgm:pt>
    <dgm:pt modelId="{70F59D80-DC06-4B19-9B72-571668394D4B}" type="sibTrans" cxnId="{83F32132-50C8-4CC2-AAF4-7A3E41BB5132}">
      <dgm:prSet/>
      <dgm:spPr/>
      <dgm:t>
        <a:bodyPr/>
        <a:lstStyle/>
        <a:p>
          <a:endParaRPr lang="en-US"/>
        </a:p>
      </dgm:t>
    </dgm:pt>
    <dgm:pt modelId="{19E9F8B2-6A7F-4DBF-916F-F20B5721B21E}">
      <dgm:prSet/>
      <dgm:spPr/>
      <dgm:t>
        <a:bodyPr/>
        <a:lstStyle/>
        <a:p>
          <a:r>
            <a:rPr lang="en-GB" dirty="0"/>
            <a:t>Conclusion</a:t>
          </a:r>
          <a:endParaRPr lang="en-US" dirty="0"/>
        </a:p>
      </dgm:t>
    </dgm:pt>
    <dgm:pt modelId="{F8D2795D-1DB0-4E38-9166-AB6EA879B597}" type="parTrans" cxnId="{F0B30F75-D961-4555-9FFC-D3F1A624E711}">
      <dgm:prSet/>
      <dgm:spPr/>
      <dgm:t>
        <a:bodyPr/>
        <a:lstStyle/>
        <a:p>
          <a:endParaRPr lang="en-US"/>
        </a:p>
      </dgm:t>
    </dgm:pt>
    <dgm:pt modelId="{3DD06A3D-EC6A-43A2-8D9B-8418C3E2B000}" type="sibTrans" cxnId="{F0B30F75-D961-4555-9FFC-D3F1A624E711}">
      <dgm:prSet/>
      <dgm:spPr/>
      <dgm:t>
        <a:bodyPr/>
        <a:lstStyle/>
        <a:p>
          <a:endParaRPr lang="en-US"/>
        </a:p>
      </dgm:t>
    </dgm:pt>
    <dgm:pt modelId="{6E1D2048-8F4A-470C-BE97-A7737C766056}">
      <dgm:prSet/>
      <dgm:spPr/>
      <dgm:t>
        <a:bodyPr/>
        <a:lstStyle/>
        <a:p>
          <a:r>
            <a:rPr lang="en-US" dirty="0" smtClean="0"/>
            <a:t>Data Flow</a:t>
          </a:r>
          <a:endParaRPr lang="en-US" dirty="0"/>
        </a:p>
      </dgm:t>
    </dgm:pt>
    <dgm:pt modelId="{84A856CD-6E14-44C5-9463-E1FFA89C014D}" type="parTrans" cxnId="{011089FF-572D-47E0-A1AF-1D67C76F6C42}">
      <dgm:prSet/>
      <dgm:spPr/>
      <dgm:t>
        <a:bodyPr/>
        <a:lstStyle/>
        <a:p>
          <a:endParaRPr lang="en-US"/>
        </a:p>
      </dgm:t>
    </dgm:pt>
    <dgm:pt modelId="{0A56E542-D3FF-4308-9493-4E3AFBC3C9B0}" type="sibTrans" cxnId="{011089FF-572D-47E0-A1AF-1D67C76F6C42}">
      <dgm:prSet/>
      <dgm:spPr/>
      <dgm:t>
        <a:bodyPr/>
        <a:lstStyle/>
        <a:p>
          <a:endParaRPr lang="en-US"/>
        </a:p>
      </dgm:t>
    </dgm:pt>
    <dgm:pt modelId="{F80EDB32-A0BA-41E6-8169-894C01734E3A}">
      <dgm:prSet/>
      <dgm:spPr/>
      <dgm:t>
        <a:bodyPr/>
        <a:lstStyle/>
        <a:p>
          <a:r>
            <a:rPr lang="en-US" dirty="0" smtClean="0"/>
            <a:t>Advantages</a:t>
          </a:r>
          <a:endParaRPr lang="en-US" dirty="0"/>
        </a:p>
      </dgm:t>
    </dgm:pt>
    <dgm:pt modelId="{D68EBD9D-E786-4B0D-9A27-25FDC5B9FCE1}" type="parTrans" cxnId="{14B26352-573F-4E7B-AB09-81444E17A8C2}">
      <dgm:prSet/>
      <dgm:spPr/>
      <dgm:t>
        <a:bodyPr/>
        <a:lstStyle/>
        <a:p>
          <a:endParaRPr lang="en-US"/>
        </a:p>
      </dgm:t>
    </dgm:pt>
    <dgm:pt modelId="{200B0A26-ACF8-4367-8DDF-DC4B9F97AFCC}" type="sibTrans" cxnId="{14B26352-573F-4E7B-AB09-81444E17A8C2}">
      <dgm:prSet/>
      <dgm:spPr/>
      <dgm:t>
        <a:bodyPr/>
        <a:lstStyle/>
        <a:p>
          <a:endParaRPr lang="en-US"/>
        </a:p>
      </dgm:t>
    </dgm:pt>
    <dgm:pt modelId="{F542C7F4-AD95-4A76-A7B7-7CAFF74CD224}">
      <dgm:prSet/>
      <dgm:spPr/>
      <dgm:t>
        <a:bodyPr/>
        <a:lstStyle/>
        <a:p>
          <a:r>
            <a:rPr lang="en-US" dirty="0" smtClean="0"/>
            <a:t>Working of Project</a:t>
          </a:r>
          <a:endParaRPr lang="en-US" dirty="0"/>
        </a:p>
      </dgm:t>
    </dgm:pt>
    <dgm:pt modelId="{F3988D26-7CC0-4ABD-98E1-6E8768CAC49D}" type="parTrans" cxnId="{CB5582D3-9953-4986-924F-5754EC1F22CF}">
      <dgm:prSet/>
      <dgm:spPr/>
      <dgm:t>
        <a:bodyPr/>
        <a:lstStyle/>
        <a:p>
          <a:endParaRPr lang="en-US"/>
        </a:p>
      </dgm:t>
    </dgm:pt>
    <dgm:pt modelId="{EA8F51EC-A4DE-4319-8A40-DC1D19634EA1}" type="sibTrans" cxnId="{CB5582D3-9953-4986-924F-5754EC1F22CF}">
      <dgm:prSet/>
      <dgm:spPr/>
      <dgm:t>
        <a:bodyPr/>
        <a:lstStyle/>
        <a:p>
          <a:endParaRPr lang="en-US"/>
        </a:p>
      </dgm:t>
    </dgm:pt>
    <dgm:pt modelId="{F3E2263A-C74B-4877-A23F-C29AFC25D427}">
      <dgm:prSet/>
      <dgm:spPr/>
      <dgm:t>
        <a:bodyPr/>
        <a:lstStyle/>
        <a:p>
          <a:r>
            <a:rPr lang="en-US" dirty="0" smtClean="0"/>
            <a:t>Postman testing</a:t>
          </a:r>
          <a:endParaRPr lang="en-US" dirty="0"/>
        </a:p>
      </dgm:t>
    </dgm:pt>
    <dgm:pt modelId="{94FA7F4C-786A-4511-B8EC-1F5803D25D34}" type="parTrans" cxnId="{0AE23D05-B1E0-407A-BD97-BAF492644049}">
      <dgm:prSet/>
      <dgm:spPr/>
      <dgm:t>
        <a:bodyPr/>
        <a:lstStyle/>
        <a:p>
          <a:endParaRPr lang="en-US"/>
        </a:p>
      </dgm:t>
    </dgm:pt>
    <dgm:pt modelId="{32B50B85-5A19-4B14-A017-3FB83069386C}" type="sibTrans" cxnId="{0AE23D05-B1E0-407A-BD97-BAF492644049}">
      <dgm:prSet/>
      <dgm:spPr/>
      <dgm:t>
        <a:bodyPr/>
        <a:lstStyle/>
        <a:p>
          <a:endParaRPr lang="en-US"/>
        </a:p>
      </dgm:t>
    </dgm:pt>
    <dgm:pt modelId="{D55CAD6B-FF1F-4122-8F01-D01107F7D32E}" type="pres">
      <dgm:prSet presAssocID="{22ABC26B-F569-4894-8924-A73F9FAF8B52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751CDFF-2A75-4A1E-AC87-491B243A823B}" type="pres">
      <dgm:prSet presAssocID="{CA41F70C-8245-404E-ACEE-53FAB4DB2199}" presName="node" presStyleLbl="node1" presStyleIdx="0" presStyleCnt="1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22994AA-86AF-4504-B050-D5D0DDECA0EC}" type="pres">
      <dgm:prSet presAssocID="{0B452CB3-5060-4FF4-8DF2-AE02B6863192}" presName="sibTrans" presStyleLbl="sibTrans1D1" presStyleIdx="0" presStyleCnt="11"/>
      <dgm:spPr/>
      <dgm:t>
        <a:bodyPr/>
        <a:lstStyle/>
        <a:p>
          <a:endParaRPr lang="en-US"/>
        </a:p>
      </dgm:t>
    </dgm:pt>
    <dgm:pt modelId="{C2240811-3F74-4488-8E9C-E3A17D78E486}" type="pres">
      <dgm:prSet presAssocID="{0B452CB3-5060-4FF4-8DF2-AE02B6863192}" presName="connectorText" presStyleLbl="sibTrans1D1" presStyleIdx="0" presStyleCnt="11"/>
      <dgm:spPr/>
      <dgm:t>
        <a:bodyPr/>
        <a:lstStyle/>
        <a:p>
          <a:endParaRPr lang="en-US"/>
        </a:p>
      </dgm:t>
    </dgm:pt>
    <dgm:pt modelId="{42E5AD95-9409-4C5D-B191-223E19C7A148}" type="pres">
      <dgm:prSet presAssocID="{1A7B6D70-2662-4862-8523-53F84485E35C}" presName="node" presStyleLbl="node1" presStyleIdx="1" presStyleCnt="1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987157F-7CB6-4A63-B47E-EA5114742DB3}" type="pres">
      <dgm:prSet presAssocID="{C568097D-D22E-4B67-9DA5-A60D68E2C829}" presName="sibTrans" presStyleLbl="sibTrans1D1" presStyleIdx="1" presStyleCnt="11"/>
      <dgm:spPr/>
      <dgm:t>
        <a:bodyPr/>
        <a:lstStyle/>
        <a:p>
          <a:endParaRPr lang="en-US"/>
        </a:p>
      </dgm:t>
    </dgm:pt>
    <dgm:pt modelId="{A3449E2C-AE8F-41BF-8BE1-BCD83955B8DD}" type="pres">
      <dgm:prSet presAssocID="{C568097D-D22E-4B67-9DA5-A60D68E2C829}" presName="connectorText" presStyleLbl="sibTrans1D1" presStyleIdx="1" presStyleCnt="11"/>
      <dgm:spPr/>
      <dgm:t>
        <a:bodyPr/>
        <a:lstStyle/>
        <a:p>
          <a:endParaRPr lang="en-US"/>
        </a:p>
      </dgm:t>
    </dgm:pt>
    <dgm:pt modelId="{9A63B708-63F8-49FF-AC10-F013541800E1}" type="pres">
      <dgm:prSet presAssocID="{515A686E-3467-4FCE-B7B5-D8A4ADE67446}" presName="node" presStyleLbl="node1" presStyleIdx="2" presStyleCnt="1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C3C96E2-109C-4FC7-ADB1-2FCE90674069}" type="pres">
      <dgm:prSet presAssocID="{0F432E68-3921-41BB-8810-04007A4D16EA}" presName="sibTrans" presStyleLbl="sibTrans1D1" presStyleIdx="2" presStyleCnt="11"/>
      <dgm:spPr/>
      <dgm:t>
        <a:bodyPr/>
        <a:lstStyle/>
        <a:p>
          <a:endParaRPr lang="en-US"/>
        </a:p>
      </dgm:t>
    </dgm:pt>
    <dgm:pt modelId="{808EA100-7BF4-4D5A-9ABD-460835DE71C1}" type="pres">
      <dgm:prSet presAssocID="{0F432E68-3921-41BB-8810-04007A4D16EA}" presName="connectorText" presStyleLbl="sibTrans1D1" presStyleIdx="2" presStyleCnt="11"/>
      <dgm:spPr/>
      <dgm:t>
        <a:bodyPr/>
        <a:lstStyle/>
        <a:p>
          <a:endParaRPr lang="en-US"/>
        </a:p>
      </dgm:t>
    </dgm:pt>
    <dgm:pt modelId="{E7A2CA0A-6A78-48DF-87C1-6C3FAA780831}" type="pres">
      <dgm:prSet presAssocID="{87D7820A-4617-4219-AF6D-C53F303312E4}" presName="node" presStyleLbl="node1" presStyleIdx="3" presStyleCnt="1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A60BDED-2A9D-476B-9C69-4FD5F14A887C}" type="pres">
      <dgm:prSet presAssocID="{DD438A10-95BF-4AFC-AF15-123FA3C708E2}" presName="sibTrans" presStyleLbl="sibTrans1D1" presStyleIdx="3" presStyleCnt="11"/>
      <dgm:spPr/>
      <dgm:t>
        <a:bodyPr/>
        <a:lstStyle/>
        <a:p>
          <a:endParaRPr lang="en-US"/>
        </a:p>
      </dgm:t>
    </dgm:pt>
    <dgm:pt modelId="{B732D9D6-3513-4326-B45A-91BD69008B00}" type="pres">
      <dgm:prSet presAssocID="{DD438A10-95BF-4AFC-AF15-123FA3C708E2}" presName="connectorText" presStyleLbl="sibTrans1D1" presStyleIdx="3" presStyleCnt="11"/>
      <dgm:spPr/>
      <dgm:t>
        <a:bodyPr/>
        <a:lstStyle/>
        <a:p>
          <a:endParaRPr lang="en-US"/>
        </a:p>
      </dgm:t>
    </dgm:pt>
    <dgm:pt modelId="{89E9FDC1-F8C2-4ADB-9F8A-6D5D8CDCE642}" type="pres">
      <dgm:prSet presAssocID="{95CE5D6C-4763-4C92-82A9-1B41848DD1DA}" presName="node" presStyleLbl="node1" presStyleIdx="4" presStyleCnt="1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35AEC51-8B84-4334-8769-3B26A3CD73CB}" type="pres">
      <dgm:prSet presAssocID="{E703A3C0-36EA-4642-9411-BB3127B711A5}" presName="sibTrans" presStyleLbl="sibTrans1D1" presStyleIdx="4" presStyleCnt="11"/>
      <dgm:spPr/>
      <dgm:t>
        <a:bodyPr/>
        <a:lstStyle/>
        <a:p>
          <a:endParaRPr lang="en-US"/>
        </a:p>
      </dgm:t>
    </dgm:pt>
    <dgm:pt modelId="{A507399F-06F7-4733-A399-B4096C05CEA3}" type="pres">
      <dgm:prSet presAssocID="{E703A3C0-36EA-4642-9411-BB3127B711A5}" presName="connectorText" presStyleLbl="sibTrans1D1" presStyleIdx="4" presStyleCnt="11"/>
      <dgm:spPr/>
      <dgm:t>
        <a:bodyPr/>
        <a:lstStyle/>
        <a:p>
          <a:endParaRPr lang="en-US"/>
        </a:p>
      </dgm:t>
    </dgm:pt>
    <dgm:pt modelId="{68257661-954D-4589-A845-90A5B293ECB1}" type="pres">
      <dgm:prSet presAssocID="{4DF9D680-A720-4235-AB04-1986734B9AFB}" presName="node" presStyleLbl="node1" presStyleIdx="5" presStyleCnt="1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72B3D13-03B5-49BD-90FA-1D9DFD0486C6}" type="pres">
      <dgm:prSet presAssocID="{4C95DD22-54DF-46CB-853E-2ACD71554415}" presName="sibTrans" presStyleLbl="sibTrans1D1" presStyleIdx="5" presStyleCnt="11"/>
      <dgm:spPr/>
      <dgm:t>
        <a:bodyPr/>
        <a:lstStyle/>
        <a:p>
          <a:endParaRPr lang="en-US"/>
        </a:p>
      </dgm:t>
    </dgm:pt>
    <dgm:pt modelId="{4D463664-DF23-47A7-B607-77D0A0C8276C}" type="pres">
      <dgm:prSet presAssocID="{4C95DD22-54DF-46CB-853E-2ACD71554415}" presName="connectorText" presStyleLbl="sibTrans1D1" presStyleIdx="5" presStyleCnt="11"/>
      <dgm:spPr/>
      <dgm:t>
        <a:bodyPr/>
        <a:lstStyle/>
        <a:p>
          <a:endParaRPr lang="en-US"/>
        </a:p>
      </dgm:t>
    </dgm:pt>
    <dgm:pt modelId="{5E18A0B6-4DA2-47BE-A088-C7B45D732FDF}" type="pres">
      <dgm:prSet presAssocID="{6E1D2048-8F4A-470C-BE97-A7737C766056}" presName="node" presStyleLbl="node1" presStyleIdx="6" presStyleCnt="1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8495930-8A16-45CC-A4A5-5CB60A3ABC64}" type="pres">
      <dgm:prSet presAssocID="{0A56E542-D3FF-4308-9493-4E3AFBC3C9B0}" presName="sibTrans" presStyleLbl="sibTrans1D1" presStyleIdx="6" presStyleCnt="11"/>
      <dgm:spPr/>
      <dgm:t>
        <a:bodyPr/>
        <a:lstStyle/>
        <a:p>
          <a:endParaRPr lang="en-US"/>
        </a:p>
      </dgm:t>
    </dgm:pt>
    <dgm:pt modelId="{97264997-7E49-4269-A1A8-3D43764B3D2F}" type="pres">
      <dgm:prSet presAssocID="{0A56E542-D3FF-4308-9493-4E3AFBC3C9B0}" presName="connectorText" presStyleLbl="sibTrans1D1" presStyleIdx="6" presStyleCnt="11"/>
      <dgm:spPr/>
      <dgm:t>
        <a:bodyPr/>
        <a:lstStyle/>
        <a:p>
          <a:endParaRPr lang="en-US"/>
        </a:p>
      </dgm:t>
    </dgm:pt>
    <dgm:pt modelId="{013E4074-EE8B-4872-AF88-B8726DA50D12}" type="pres">
      <dgm:prSet presAssocID="{F80EDB32-A0BA-41E6-8169-894C01734E3A}" presName="node" presStyleLbl="node1" presStyleIdx="7" presStyleCnt="1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43007E3-2DC1-43AB-8C58-787E8AEC6C66}" type="pres">
      <dgm:prSet presAssocID="{200B0A26-ACF8-4367-8DDF-DC4B9F97AFCC}" presName="sibTrans" presStyleLbl="sibTrans1D1" presStyleIdx="7" presStyleCnt="11"/>
      <dgm:spPr/>
      <dgm:t>
        <a:bodyPr/>
        <a:lstStyle/>
        <a:p>
          <a:endParaRPr lang="en-US"/>
        </a:p>
      </dgm:t>
    </dgm:pt>
    <dgm:pt modelId="{00700E65-B10F-43B7-8CD1-26056859EAC7}" type="pres">
      <dgm:prSet presAssocID="{200B0A26-ACF8-4367-8DDF-DC4B9F97AFCC}" presName="connectorText" presStyleLbl="sibTrans1D1" presStyleIdx="7" presStyleCnt="11"/>
      <dgm:spPr/>
      <dgm:t>
        <a:bodyPr/>
        <a:lstStyle/>
        <a:p>
          <a:endParaRPr lang="en-US"/>
        </a:p>
      </dgm:t>
    </dgm:pt>
    <dgm:pt modelId="{BE4138C0-7511-41DF-8A24-5D9C04058EF9}" type="pres">
      <dgm:prSet presAssocID="{F542C7F4-AD95-4A76-A7B7-7CAFF74CD224}" presName="node" presStyleLbl="node1" presStyleIdx="8" presStyleCnt="1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CA7290A-29B4-4802-939B-63C9C51E7BD8}" type="pres">
      <dgm:prSet presAssocID="{EA8F51EC-A4DE-4319-8A40-DC1D19634EA1}" presName="sibTrans" presStyleLbl="sibTrans1D1" presStyleIdx="8" presStyleCnt="11"/>
      <dgm:spPr/>
      <dgm:t>
        <a:bodyPr/>
        <a:lstStyle/>
        <a:p>
          <a:endParaRPr lang="en-US"/>
        </a:p>
      </dgm:t>
    </dgm:pt>
    <dgm:pt modelId="{907EF341-DD77-4C0B-951F-2F03DA052D06}" type="pres">
      <dgm:prSet presAssocID="{EA8F51EC-A4DE-4319-8A40-DC1D19634EA1}" presName="connectorText" presStyleLbl="sibTrans1D1" presStyleIdx="8" presStyleCnt="11"/>
      <dgm:spPr/>
      <dgm:t>
        <a:bodyPr/>
        <a:lstStyle/>
        <a:p>
          <a:endParaRPr lang="en-US"/>
        </a:p>
      </dgm:t>
    </dgm:pt>
    <dgm:pt modelId="{D8A3D522-8344-4E3E-A335-32DA5E162DCE}" type="pres">
      <dgm:prSet presAssocID="{F3E2263A-C74B-4877-A23F-C29AFC25D427}" presName="node" presStyleLbl="node1" presStyleIdx="9" presStyleCnt="1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27A3973-EABB-475C-A037-36FBA2BF4216}" type="pres">
      <dgm:prSet presAssocID="{32B50B85-5A19-4B14-A017-3FB83069386C}" presName="sibTrans" presStyleLbl="sibTrans1D1" presStyleIdx="9" presStyleCnt="11"/>
      <dgm:spPr/>
      <dgm:t>
        <a:bodyPr/>
        <a:lstStyle/>
        <a:p>
          <a:endParaRPr lang="en-US"/>
        </a:p>
      </dgm:t>
    </dgm:pt>
    <dgm:pt modelId="{F090E88A-D623-4CF3-80F0-4536BCD5091E}" type="pres">
      <dgm:prSet presAssocID="{32B50B85-5A19-4B14-A017-3FB83069386C}" presName="connectorText" presStyleLbl="sibTrans1D1" presStyleIdx="9" presStyleCnt="11"/>
      <dgm:spPr/>
      <dgm:t>
        <a:bodyPr/>
        <a:lstStyle/>
        <a:p>
          <a:endParaRPr lang="en-US"/>
        </a:p>
      </dgm:t>
    </dgm:pt>
    <dgm:pt modelId="{682A3D70-155F-4C15-8EAF-CAEC1D4A18F2}" type="pres">
      <dgm:prSet presAssocID="{8403F279-7A14-4081-BA1E-880E60385FB7}" presName="node" presStyleLbl="node1" presStyleIdx="10" presStyleCnt="1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DCDD3E0-D51E-4336-B422-BB342A41BB3C}" type="pres">
      <dgm:prSet presAssocID="{70F59D80-DC06-4B19-9B72-571668394D4B}" presName="sibTrans" presStyleLbl="sibTrans1D1" presStyleIdx="10" presStyleCnt="11"/>
      <dgm:spPr/>
      <dgm:t>
        <a:bodyPr/>
        <a:lstStyle/>
        <a:p>
          <a:endParaRPr lang="en-US"/>
        </a:p>
      </dgm:t>
    </dgm:pt>
    <dgm:pt modelId="{262F1766-EE31-46D7-B116-7A47912594E6}" type="pres">
      <dgm:prSet presAssocID="{70F59D80-DC06-4B19-9B72-571668394D4B}" presName="connectorText" presStyleLbl="sibTrans1D1" presStyleIdx="10" presStyleCnt="11"/>
      <dgm:spPr/>
      <dgm:t>
        <a:bodyPr/>
        <a:lstStyle/>
        <a:p>
          <a:endParaRPr lang="en-US"/>
        </a:p>
      </dgm:t>
    </dgm:pt>
    <dgm:pt modelId="{433C5DAE-969B-41E2-A808-54FA96122503}" type="pres">
      <dgm:prSet presAssocID="{19E9F8B2-6A7F-4DBF-916F-F20B5721B21E}" presName="node" presStyleLbl="node1" presStyleIdx="11" presStyleCnt="1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FF60E4F-BC47-40B0-B5F2-FF5794D207EF}" type="presOf" srcId="{0F432E68-3921-41BB-8810-04007A4D16EA}" destId="{808EA100-7BF4-4D5A-9ABD-460835DE71C1}" srcOrd="1" destOrd="0" presId="urn:microsoft.com/office/officeart/2016/7/layout/RepeatingBendingProcessNew"/>
    <dgm:cxn modelId="{1117DD77-D35C-415C-AD43-C51DCD01D47D}" type="presOf" srcId="{8403F279-7A14-4081-BA1E-880E60385FB7}" destId="{682A3D70-155F-4C15-8EAF-CAEC1D4A18F2}" srcOrd="0" destOrd="0" presId="urn:microsoft.com/office/officeart/2016/7/layout/RepeatingBendingProcessNew"/>
    <dgm:cxn modelId="{D871BB5F-7527-4D0A-AC4F-753F2154EACD}" type="presOf" srcId="{19E9F8B2-6A7F-4DBF-916F-F20B5721B21E}" destId="{433C5DAE-969B-41E2-A808-54FA96122503}" srcOrd="0" destOrd="0" presId="urn:microsoft.com/office/officeart/2016/7/layout/RepeatingBendingProcessNew"/>
    <dgm:cxn modelId="{64CB6542-6FED-4E4A-A1F8-5728E7C66047}" type="presOf" srcId="{95CE5D6C-4763-4C92-82A9-1B41848DD1DA}" destId="{89E9FDC1-F8C2-4ADB-9F8A-6D5D8CDCE642}" srcOrd="0" destOrd="0" presId="urn:microsoft.com/office/officeart/2016/7/layout/RepeatingBendingProcessNew"/>
    <dgm:cxn modelId="{F8575DF4-4803-469F-A69C-CA14C8C7D0F9}" type="presOf" srcId="{F3E2263A-C74B-4877-A23F-C29AFC25D427}" destId="{D8A3D522-8344-4E3E-A335-32DA5E162DCE}" srcOrd="0" destOrd="0" presId="urn:microsoft.com/office/officeart/2016/7/layout/RepeatingBendingProcessNew"/>
    <dgm:cxn modelId="{4563DDC5-130C-454D-9340-4F522C63BD2C}" type="presOf" srcId="{DD438A10-95BF-4AFC-AF15-123FA3C708E2}" destId="{8A60BDED-2A9D-476B-9C69-4FD5F14A887C}" srcOrd="0" destOrd="0" presId="urn:microsoft.com/office/officeart/2016/7/layout/RepeatingBendingProcessNew"/>
    <dgm:cxn modelId="{3EF2E721-EEB4-43FF-A0C1-20CBAD16722D}" type="presOf" srcId="{70F59D80-DC06-4B19-9B72-571668394D4B}" destId="{262F1766-EE31-46D7-B116-7A47912594E6}" srcOrd="1" destOrd="0" presId="urn:microsoft.com/office/officeart/2016/7/layout/RepeatingBendingProcessNew"/>
    <dgm:cxn modelId="{282290AF-9AF0-4910-9150-6C0D079FCCF2}" type="presOf" srcId="{32B50B85-5A19-4B14-A017-3FB83069386C}" destId="{427A3973-EABB-475C-A037-36FBA2BF4216}" srcOrd="0" destOrd="0" presId="urn:microsoft.com/office/officeart/2016/7/layout/RepeatingBendingProcessNew"/>
    <dgm:cxn modelId="{7E0FE6BC-4CC3-45BD-8FB5-1896BA4E7642}" type="presOf" srcId="{F80EDB32-A0BA-41E6-8169-894C01734E3A}" destId="{013E4074-EE8B-4872-AF88-B8726DA50D12}" srcOrd="0" destOrd="0" presId="urn:microsoft.com/office/officeart/2016/7/layout/RepeatingBendingProcessNew"/>
    <dgm:cxn modelId="{24D6D9EB-9784-49F0-B6B0-29AA0F76538C}" type="presOf" srcId="{200B0A26-ACF8-4367-8DDF-DC4B9F97AFCC}" destId="{00700E65-B10F-43B7-8CD1-26056859EAC7}" srcOrd="1" destOrd="0" presId="urn:microsoft.com/office/officeart/2016/7/layout/RepeatingBendingProcessNew"/>
    <dgm:cxn modelId="{6834A37D-98CA-4BC0-B4E2-4F8B9E21ECAC}" srcId="{22ABC26B-F569-4894-8924-A73F9FAF8B52}" destId="{4DF9D680-A720-4235-AB04-1986734B9AFB}" srcOrd="5" destOrd="0" parTransId="{BB529E2E-6AA4-41BA-BCFC-D56C7061D8F6}" sibTransId="{4C95DD22-54DF-46CB-853E-2ACD71554415}"/>
    <dgm:cxn modelId="{B0E18A95-68B2-46B8-A6C8-FE7AF36B4983}" type="presOf" srcId="{0F432E68-3921-41BB-8810-04007A4D16EA}" destId="{EC3C96E2-109C-4FC7-ADB1-2FCE90674069}" srcOrd="0" destOrd="0" presId="urn:microsoft.com/office/officeart/2016/7/layout/RepeatingBendingProcessNew"/>
    <dgm:cxn modelId="{4BA29A88-7290-4BFA-8124-897F8CCE148C}" srcId="{22ABC26B-F569-4894-8924-A73F9FAF8B52}" destId="{95CE5D6C-4763-4C92-82A9-1B41848DD1DA}" srcOrd="4" destOrd="0" parTransId="{EF386AD8-3F4D-4D81-B21D-3F08E649DE4A}" sibTransId="{E703A3C0-36EA-4642-9411-BB3127B711A5}"/>
    <dgm:cxn modelId="{3D1C3340-AC0B-4FAE-A19A-094F7F7CEFB5}" type="presOf" srcId="{6E1D2048-8F4A-470C-BE97-A7737C766056}" destId="{5E18A0B6-4DA2-47BE-A088-C7B45D732FDF}" srcOrd="0" destOrd="0" presId="urn:microsoft.com/office/officeart/2016/7/layout/RepeatingBendingProcessNew"/>
    <dgm:cxn modelId="{011089FF-572D-47E0-A1AF-1D67C76F6C42}" srcId="{22ABC26B-F569-4894-8924-A73F9FAF8B52}" destId="{6E1D2048-8F4A-470C-BE97-A7737C766056}" srcOrd="6" destOrd="0" parTransId="{84A856CD-6E14-44C5-9463-E1FFA89C014D}" sibTransId="{0A56E542-D3FF-4308-9493-4E3AFBC3C9B0}"/>
    <dgm:cxn modelId="{F54515C3-F72D-407D-91FF-69CFBF365275}" type="presOf" srcId="{EA8F51EC-A4DE-4319-8A40-DC1D19634EA1}" destId="{907EF341-DD77-4C0B-951F-2F03DA052D06}" srcOrd="1" destOrd="0" presId="urn:microsoft.com/office/officeart/2016/7/layout/RepeatingBendingProcessNew"/>
    <dgm:cxn modelId="{14B26352-573F-4E7B-AB09-81444E17A8C2}" srcId="{22ABC26B-F569-4894-8924-A73F9FAF8B52}" destId="{F80EDB32-A0BA-41E6-8169-894C01734E3A}" srcOrd="7" destOrd="0" parTransId="{D68EBD9D-E786-4B0D-9A27-25FDC5B9FCE1}" sibTransId="{200B0A26-ACF8-4367-8DDF-DC4B9F97AFCC}"/>
    <dgm:cxn modelId="{884D3E4B-6A4B-4B79-B289-D3242E9E7347}" type="presOf" srcId="{32B50B85-5A19-4B14-A017-3FB83069386C}" destId="{F090E88A-D623-4CF3-80F0-4536BCD5091E}" srcOrd="1" destOrd="0" presId="urn:microsoft.com/office/officeart/2016/7/layout/RepeatingBendingProcessNew"/>
    <dgm:cxn modelId="{83F32132-50C8-4CC2-AAF4-7A3E41BB5132}" srcId="{22ABC26B-F569-4894-8924-A73F9FAF8B52}" destId="{8403F279-7A14-4081-BA1E-880E60385FB7}" srcOrd="10" destOrd="0" parTransId="{BFACE73B-6C6F-4EBD-B39F-60754456D575}" sibTransId="{70F59D80-DC06-4B19-9B72-571668394D4B}"/>
    <dgm:cxn modelId="{25351B66-4DE5-48F7-A10E-11A3D3BA565C}" type="presOf" srcId="{70F59D80-DC06-4B19-9B72-571668394D4B}" destId="{BDCDD3E0-D51E-4336-B422-BB342A41BB3C}" srcOrd="0" destOrd="0" presId="urn:microsoft.com/office/officeart/2016/7/layout/RepeatingBendingProcessNew"/>
    <dgm:cxn modelId="{88BAA096-5646-4674-8F13-9798A0A9BA86}" type="presOf" srcId="{F542C7F4-AD95-4A76-A7B7-7CAFF74CD224}" destId="{BE4138C0-7511-41DF-8A24-5D9C04058EF9}" srcOrd="0" destOrd="0" presId="urn:microsoft.com/office/officeart/2016/7/layout/RepeatingBendingProcessNew"/>
    <dgm:cxn modelId="{B1C34348-491F-4CAF-970A-2282F57717AB}" type="presOf" srcId="{515A686E-3467-4FCE-B7B5-D8A4ADE67446}" destId="{9A63B708-63F8-49FF-AC10-F013541800E1}" srcOrd="0" destOrd="0" presId="urn:microsoft.com/office/officeart/2016/7/layout/RepeatingBendingProcessNew"/>
    <dgm:cxn modelId="{1A1750F3-363F-463D-AD56-3D6356856686}" type="presOf" srcId="{0B452CB3-5060-4FF4-8DF2-AE02B6863192}" destId="{C2240811-3F74-4488-8E9C-E3A17D78E486}" srcOrd="1" destOrd="0" presId="urn:microsoft.com/office/officeart/2016/7/layout/RepeatingBendingProcessNew"/>
    <dgm:cxn modelId="{4A16C4A3-C664-4A22-8728-FAE8C6CCECAD}" srcId="{22ABC26B-F569-4894-8924-A73F9FAF8B52}" destId="{515A686E-3467-4FCE-B7B5-D8A4ADE67446}" srcOrd="2" destOrd="0" parTransId="{A1B2D055-18D4-452D-A21D-EFCB70CE871E}" sibTransId="{0F432E68-3921-41BB-8810-04007A4D16EA}"/>
    <dgm:cxn modelId="{27F67D65-0896-41FA-A53F-C007EB215140}" type="presOf" srcId="{E703A3C0-36EA-4642-9411-BB3127B711A5}" destId="{A507399F-06F7-4733-A399-B4096C05CEA3}" srcOrd="1" destOrd="0" presId="urn:microsoft.com/office/officeart/2016/7/layout/RepeatingBendingProcessNew"/>
    <dgm:cxn modelId="{9FF64252-2E21-42DC-B2D6-F1697E90E7AA}" type="presOf" srcId="{4DF9D680-A720-4235-AB04-1986734B9AFB}" destId="{68257661-954D-4589-A845-90A5B293ECB1}" srcOrd="0" destOrd="0" presId="urn:microsoft.com/office/officeart/2016/7/layout/RepeatingBendingProcessNew"/>
    <dgm:cxn modelId="{4B78A11C-0E1E-413D-84F7-2897194A1987}" type="presOf" srcId="{0A56E542-D3FF-4308-9493-4E3AFBC3C9B0}" destId="{38495930-8A16-45CC-A4A5-5CB60A3ABC64}" srcOrd="0" destOrd="0" presId="urn:microsoft.com/office/officeart/2016/7/layout/RepeatingBendingProcessNew"/>
    <dgm:cxn modelId="{35C4F094-6F1F-4440-90B7-EC8B7A6AFBED}" type="presOf" srcId="{CA41F70C-8245-404E-ACEE-53FAB4DB2199}" destId="{8751CDFF-2A75-4A1E-AC87-491B243A823B}" srcOrd="0" destOrd="0" presId="urn:microsoft.com/office/officeart/2016/7/layout/RepeatingBendingProcessNew"/>
    <dgm:cxn modelId="{DA48F202-A635-4DA8-8782-16CE07517815}" srcId="{22ABC26B-F569-4894-8924-A73F9FAF8B52}" destId="{1A7B6D70-2662-4862-8523-53F84485E35C}" srcOrd="1" destOrd="0" parTransId="{CAE2E1F6-7F4D-40E3-927E-1185729E048C}" sibTransId="{C568097D-D22E-4B67-9DA5-A60D68E2C829}"/>
    <dgm:cxn modelId="{A0237B3C-EEDF-4D32-8F50-48DD6B0987D3}" type="presOf" srcId="{22ABC26B-F569-4894-8924-A73F9FAF8B52}" destId="{D55CAD6B-FF1F-4122-8F01-D01107F7D32E}" srcOrd="0" destOrd="0" presId="urn:microsoft.com/office/officeart/2016/7/layout/RepeatingBendingProcessNew"/>
    <dgm:cxn modelId="{F0B30F75-D961-4555-9FFC-D3F1A624E711}" srcId="{22ABC26B-F569-4894-8924-A73F9FAF8B52}" destId="{19E9F8B2-6A7F-4DBF-916F-F20B5721B21E}" srcOrd="11" destOrd="0" parTransId="{F8D2795D-1DB0-4E38-9166-AB6EA879B597}" sibTransId="{3DD06A3D-EC6A-43A2-8D9B-8418C3E2B000}"/>
    <dgm:cxn modelId="{A2C77A33-7B6C-42BA-90A8-EB30BCABDFCA}" srcId="{22ABC26B-F569-4894-8924-A73F9FAF8B52}" destId="{CA41F70C-8245-404E-ACEE-53FAB4DB2199}" srcOrd="0" destOrd="0" parTransId="{5AE9DD74-8DC6-40B7-9BD3-B65E1C17EBCE}" sibTransId="{0B452CB3-5060-4FF4-8DF2-AE02B6863192}"/>
    <dgm:cxn modelId="{3FA9AEFC-BABA-4752-8817-4C4FEA2CAFD7}" type="presOf" srcId="{200B0A26-ACF8-4367-8DDF-DC4B9F97AFCC}" destId="{743007E3-2DC1-43AB-8C58-787E8AEC6C66}" srcOrd="0" destOrd="0" presId="urn:microsoft.com/office/officeart/2016/7/layout/RepeatingBendingProcessNew"/>
    <dgm:cxn modelId="{3F926DDD-89EB-4FE3-B9A1-4671A0A11C1B}" type="presOf" srcId="{DD438A10-95BF-4AFC-AF15-123FA3C708E2}" destId="{B732D9D6-3513-4326-B45A-91BD69008B00}" srcOrd="1" destOrd="0" presId="urn:microsoft.com/office/officeart/2016/7/layout/RepeatingBendingProcessNew"/>
    <dgm:cxn modelId="{981C2C28-A9CC-470B-ACDB-77A7952FA56C}" type="presOf" srcId="{4C95DD22-54DF-46CB-853E-2ACD71554415}" destId="{4D463664-DF23-47A7-B607-77D0A0C8276C}" srcOrd="1" destOrd="0" presId="urn:microsoft.com/office/officeart/2016/7/layout/RepeatingBendingProcessNew"/>
    <dgm:cxn modelId="{CB5582D3-9953-4986-924F-5754EC1F22CF}" srcId="{22ABC26B-F569-4894-8924-A73F9FAF8B52}" destId="{F542C7F4-AD95-4A76-A7B7-7CAFF74CD224}" srcOrd="8" destOrd="0" parTransId="{F3988D26-7CC0-4ABD-98E1-6E8768CAC49D}" sibTransId="{EA8F51EC-A4DE-4319-8A40-DC1D19634EA1}"/>
    <dgm:cxn modelId="{FDD03C0F-52B3-4037-9CDE-658329B4402D}" type="presOf" srcId="{C568097D-D22E-4B67-9DA5-A60D68E2C829}" destId="{7987157F-7CB6-4A63-B47E-EA5114742DB3}" srcOrd="0" destOrd="0" presId="urn:microsoft.com/office/officeart/2016/7/layout/RepeatingBendingProcessNew"/>
    <dgm:cxn modelId="{6E5D002B-EF4A-407C-A9AE-C20F3C397740}" type="presOf" srcId="{EA8F51EC-A4DE-4319-8A40-DC1D19634EA1}" destId="{CCA7290A-29B4-4802-939B-63C9C51E7BD8}" srcOrd="0" destOrd="0" presId="urn:microsoft.com/office/officeart/2016/7/layout/RepeatingBendingProcessNew"/>
    <dgm:cxn modelId="{39217D8E-9D17-49D2-B7D1-A1BC97480E4E}" type="presOf" srcId="{0A56E542-D3FF-4308-9493-4E3AFBC3C9B0}" destId="{97264997-7E49-4269-A1A8-3D43764B3D2F}" srcOrd="1" destOrd="0" presId="urn:microsoft.com/office/officeart/2016/7/layout/RepeatingBendingProcessNew"/>
    <dgm:cxn modelId="{724A7EAD-C2BC-460C-A4E0-7A9C63C1A768}" srcId="{22ABC26B-F569-4894-8924-A73F9FAF8B52}" destId="{87D7820A-4617-4219-AF6D-C53F303312E4}" srcOrd="3" destOrd="0" parTransId="{6B98129A-88E9-42A1-BF83-5112BB593A60}" sibTransId="{DD438A10-95BF-4AFC-AF15-123FA3C708E2}"/>
    <dgm:cxn modelId="{9FF3C149-1E76-456B-BB99-50B751245868}" type="presOf" srcId="{1A7B6D70-2662-4862-8523-53F84485E35C}" destId="{42E5AD95-9409-4C5D-B191-223E19C7A148}" srcOrd="0" destOrd="0" presId="urn:microsoft.com/office/officeart/2016/7/layout/RepeatingBendingProcessNew"/>
    <dgm:cxn modelId="{0AE23D05-B1E0-407A-BD97-BAF492644049}" srcId="{22ABC26B-F569-4894-8924-A73F9FAF8B52}" destId="{F3E2263A-C74B-4877-A23F-C29AFC25D427}" srcOrd="9" destOrd="0" parTransId="{94FA7F4C-786A-4511-B8EC-1F5803D25D34}" sibTransId="{32B50B85-5A19-4B14-A017-3FB83069386C}"/>
    <dgm:cxn modelId="{27A4997D-1C21-4150-B661-60305C75AFEB}" type="presOf" srcId="{0B452CB3-5060-4FF4-8DF2-AE02B6863192}" destId="{722994AA-86AF-4504-B050-D5D0DDECA0EC}" srcOrd="0" destOrd="0" presId="urn:microsoft.com/office/officeart/2016/7/layout/RepeatingBendingProcessNew"/>
    <dgm:cxn modelId="{C3CF7732-05BD-4192-8239-99B24FB6FF2D}" type="presOf" srcId="{C568097D-D22E-4B67-9DA5-A60D68E2C829}" destId="{A3449E2C-AE8F-41BF-8BE1-BCD83955B8DD}" srcOrd="1" destOrd="0" presId="urn:microsoft.com/office/officeart/2016/7/layout/RepeatingBendingProcessNew"/>
    <dgm:cxn modelId="{27BC3F5A-B1C1-4457-A003-E88B52076BB2}" type="presOf" srcId="{87D7820A-4617-4219-AF6D-C53F303312E4}" destId="{E7A2CA0A-6A78-48DF-87C1-6C3FAA780831}" srcOrd="0" destOrd="0" presId="urn:microsoft.com/office/officeart/2016/7/layout/RepeatingBendingProcessNew"/>
    <dgm:cxn modelId="{B31076F3-46A8-4348-B468-AE7B0EE47094}" type="presOf" srcId="{E703A3C0-36EA-4642-9411-BB3127B711A5}" destId="{035AEC51-8B84-4334-8769-3B26A3CD73CB}" srcOrd="0" destOrd="0" presId="urn:microsoft.com/office/officeart/2016/7/layout/RepeatingBendingProcessNew"/>
    <dgm:cxn modelId="{1DBB1FD6-D514-4E2C-AF15-88AA76B01A58}" type="presOf" srcId="{4C95DD22-54DF-46CB-853E-2ACD71554415}" destId="{072B3D13-03B5-49BD-90FA-1D9DFD0486C6}" srcOrd="0" destOrd="0" presId="urn:microsoft.com/office/officeart/2016/7/layout/RepeatingBendingProcessNew"/>
    <dgm:cxn modelId="{BDDECF7A-6DF0-4633-921B-67AAA04D5B5A}" type="presParOf" srcId="{D55CAD6B-FF1F-4122-8F01-D01107F7D32E}" destId="{8751CDFF-2A75-4A1E-AC87-491B243A823B}" srcOrd="0" destOrd="0" presId="urn:microsoft.com/office/officeart/2016/7/layout/RepeatingBendingProcessNew"/>
    <dgm:cxn modelId="{E7FAA54F-1217-4E99-BEB4-DEFA0D16B217}" type="presParOf" srcId="{D55CAD6B-FF1F-4122-8F01-D01107F7D32E}" destId="{722994AA-86AF-4504-B050-D5D0DDECA0EC}" srcOrd="1" destOrd="0" presId="urn:microsoft.com/office/officeart/2016/7/layout/RepeatingBendingProcessNew"/>
    <dgm:cxn modelId="{4F8DBC40-6972-4F5E-9D25-B8BF21181128}" type="presParOf" srcId="{722994AA-86AF-4504-B050-D5D0DDECA0EC}" destId="{C2240811-3F74-4488-8E9C-E3A17D78E486}" srcOrd="0" destOrd="0" presId="urn:microsoft.com/office/officeart/2016/7/layout/RepeatingBendingProcessNew"/>
    <dgm:cxn modelId="{CC19E98A-070D-485E-8E1A-49B4774D0AB1}" type="presParOf" srcId="{D55CAD6B-FF1F-4122-8F01-D01107F7D32E}" destId="{42E5AD95-9409-4C5D-B191-223E19C7A148}" srcOrd="2" destOrd="0" presId="urn:microsoft.com/office/officeart/2016/7/layout/RepeatingBendingProcessNew"/>
    <dgm:cxn modelId="{8B1B7665-DB45-4158-987F-7CABB941C4EB}" type="presParOf" srcId="{D55CAD6B-FF1F-4122-8F01-D01107F7D32E}" destId="{7987157F-7CB6-4A63-B47E-EA5114742DB3}" srcOrd="3" destOrd="0" presId="urn:microsoft.com/office/officeart/2016/7/layout/RepeatingBendingProcessNew"/>
    <dgm:cxn modelId="{4B58A4DE-03B2-413B-95BC-B7538E9F7079}" type="presParOf" srcId="{7987157F-7CB6-4A63-B47E-EA5114742DB3}" destId="{A3449E2C-AE8F-41BF-8BE1-BCD83955B8DD}" srcOrd="0" destOrd="0" presId="urn:microsoft.com/office/officeart/2016/7/layout/RepeatingBendingProcessNew"/>
    <dgm:cxn modelId="{23E47D94-30C5-4A93-83AA-6A42ADBAA971}" type="presParOf" srcId="{D55CAD6B-FF1F-4122-8F01-D01107F7D32E}" destId="{9A63B708-63F8-49FF-AC10-F013541800E1}" srcOrd="4" destOrd="0" presId="urn:microsoft.com/office/officeart/2016/7/layout/RepeatingBendingProcessNew"/>
    <dgm:cxn modelId="{79DA28EB-6597-46EB-A82D-CD855A872357}" type="presParOf" srcId="{D55CAD6B-FF1F-4122-8F01-D01107F7D32E}" destId="{EC3C96E2-109C-4FC7-ADB1-2FCE90674069}" srcOrd="5" destOrd="0" presId="urn:microsoft.com/office/officeart/2016/7/layout/RepeatingBendingProcessNew"/>
    <dgm:cxn modelId="{C05D4928-2D50-46D0-8397-3FE39DC8DEC0}" type="presParOf" srcId="{EC3C96E2-109C-4FC7-ADB1-2FCE90674069}" destId="{808EA100-7BF4-4D5A-9ABD-460835DE71C1}" srcOrd="0" destOrd="0" presId="urn:microsoft.com/office/officeart/2016/7/layout/RepeatingBendingProcessNew"/>
    <dgm:cxn modelId="{C070C60D-7122-4114-8F35-EF984E05DB4A}" type="presParOf" srcId="{D55CAD6B-FF1F-4122-8F01-D01107F7D32E}" destId="{E7A2CA0A-6A78-48DF-87C1-6C3FAA780831}" srcOrd="6" destOrd="0" presId="urn:microsoft.com/office/officeart/2016/7/layout/RepeatingBendingProcessNew"/>
    <dgm:cxn modelId="{1040E8E5-02B1-44BC-AB22-73AA6DDBB1D8}" type="presParOf" srcId="{D55CAD6B-FF1F-4122-8F01-D01107F7D32E}" destId="{8A60BDED-2A9D-476B-9C69-4FD5F14A887C}" srcOrd="7" destOrd="0" presId="urn:microsoft.com/office/officeart/2016/7/layout/RepeatingBendingProcessNew"/>
    <dgm:cxn modelId="{6CDCC02E-C888-4414-BD77-4068BE14401F}" type="presParOf" srcId="{8A60BDED-2A9D-476B-9C69-4FD5F14A887C}" destId="{B732D9D6-3513-4326-B45A-91BD69008B00}" srcOrd="0" destOrd="0" presId="urn:microsoft.com/office/officeart/2016/7/layout/RepeatingBendingProcessNew"/>
    <dgm:cxn modelId="{735E9A2F-02E3-4583-91B2-07871CC1D4BA}" type="presParOf" srcId="{D55CAD6B-FF1F-4122-8F01-D01107F7D32E}" destId="{89E9FDC1-F8C2-4ADB-9F8A-6D5D8CDCE642}" srcOrd="8" destOrd="0" presId="urn:microsoft.com/office/officeart/2016/7/layout/RepeatingBendingProcessNew"/>
    <dgm:cxn modelId="{3F417DF5-55B5-44BA-B77F-ECDE61F0B3DE}" type="presParOf" srcId="{D55CAD6B-FF1F-4122-8F01-D01107F7D32E}" destId="{035AEC51-8B84-4334-8769-3B26A3CD73CB}" srcOrd="9" destOrd="0" presId="urn:microsoft.com/office/officeart/2016/7/layout/RepeatingBendingProcessNew"/>
    <dgm:cxn modelId="{7A1B4BD9-D4B0-47F4-844B-32F0D5F2C9F5}" type="presParOf" srcId="{035AEC51-8B84-4334-8769-3B26A3CD73CB}" destId="{A507399F-06F7-4733-A399-B4096C05CEA3}" srcOrd="0" destOrd="0" presId="urn:microsoft.com/office/officeart/2016/7/layout/RepeatingBendingProcessNew"/>
    <dgm:cxn modelId="{4A31F0E9-E3C1-48D5-A501-28242DB776EC}" type="presParOf" srcId="{D55CAD6B-FF1F-4122-8F01-D01107F7D32E}" destId="{68257661-954D-4589-A845-90A5B293ECB1}" srcOrd="10" destOrd="0" presId="urn:microsoft.com/office/officeart/2016/7/layout/RepeatingBendingProcessNew"/>
    <dgm:cxn modelId="{467F29B9-5258-411F-B392-C64C2A9B8186}" type="presParOf" srcId="{D55CAD6B-FF1F-4122-8F01-D01107F7D32E}" destId="{072B3D13-03B5-49BD-90FA-1D9DFD0486C6}" srcOrd="11" destOrd="0" presId="urn:microsoft.com/office/officeart/2016/7/layout/RepeatingBendingProcessNew"/>
    <dgm:cxn modelId="{6B08B667-D6CF-4EDE-9F1E-DB01B824EE28}" type="presParOf" srcId="{072B3D13-03B5-49BD-90FA-1D9DFD0486C6}" destId="{4D463664-DF23-47A7-B607-77D0A0C8276C}" srcOrd="0" destOrd="0" presId="urn:microsoft.com/office/officeart/2016/7/layout/RepeatingBendingProcessNew"/>
    <dgm:cxn modelId="{47084841-A616-4EB7-AC57-014349F38E54}" type="presParOf" srcId="{D55CAD6B-FF1F-4122-8F01-D01107F7D32E}" destId="{5E18A0B6-4DA2-47BE-A088-C7B45D732FDF}" srcOrd="12" destOrd="0" presId="urn:microsoft.com/office/officeart/2016/7/layout/RepeatingBendingProcessNew"/>
    <dgm:cxn modelId="{AF727433-138C-454D-A777-FF4BF2A94B6D}" type="presParOf" srcId="{D55CAD6B-FF1F-4122-8F01-D01107F7D32E}" destId="{38495930-8A16-45CC-A4A5-5CB60A3ABC64}" srcOrd="13" destOrd="0" presId="urn:microsoft.com/office/officeart/2016/7/layout/RepeatingBendingProcessNew"/>
    <dgm:cxn modelId="{2E8F84B4-010D-4325-B7C1-90D6957E8C92}" type="presParOf" srcId="{38495930-8A16-45CC-A4A5-5CB60A3ABC64}" destId="{97264997-7E49-4269-A1A8-3D43764B3D2F}" srcOrd="0" destOrd="0" presId="urn:microsoft.com/office/officeart/2016/7/layout/RepeatingBendingProcessNew"/>
    <dgm:cxn modelId="{42A8E359-7341-4AB7-9FAA-FB067E9BBE85}" type="presParOf" srcId="{D55CAD6B-FF1F-4122-8F01-D01107F7D32E}" destId="{013E4074-EE8B-4872-AF88-B8726DA50D12}" srcOrd="14" destOrd="0" presId="urn:microsoft.com/office/officeart/2016/7/layout/RepeatingBendingProcessNew"/>
    <dgm:cxn modelId="{C2BFC460-F78D-4437-853B-2D5688B467BA}" type="presParOf" srcId="{D55CAD6B-FF1F-4122-8F01-D01107F7D32E}" destId="{743007E3-2DC1-43AB-8C58-787E8AEC6C66}" srcOrd="15" destOrd="0" presId="urn:microsoft.com/office/officeart/2016/7/layout/RepeatingBendingProcessNew"/>
    <dgm:cxn modelId="{688A7C26-4164-42B1-B0EC-B8FC2CE858B1}" type="presParOf" srcId="{743007E3-2DC1-43AB-8C58-787E8AEC6C66}" destId="{00700E65-B10F-43B7-8CD1-26056859EAC7}" srcOrd="0" destOrd="0" presId="urn:microsoft.com/office/officeart/2016/7/layout/RepeatingBendingProcessNew"/>
    <dgm:cxn modelId="{E8585EDD-E124-4F82-8680-A3D2A40D4C13}" type="presParOf" srcId="{D55CAD6B-FF1F-4122-8F01-D01107F7D32E}" destId="{BE4138C0-7511-41DF-8A24-5D9C04058EF9}" srcOrd="16" destOrd="0" presId="urn:microsoft.com/office/officeart/2016/7/layout/RepeatingBendingProcessNew"/>
    <dgm:cxn modelId="{63B4580A-A2B3-4A75-8117-6851237FB1F1}" type="presParOf" srcId="{D55CAD6B-FF1F-4122-8F01-D01107F7D32E}" destId="{CCA7290A-29B4-4802-939B-63C9C51E7BD8}" srcOrd="17" destOrd="0" presId="urn:microsoft.com/office/officeart/2016/7/layout/RepeatingBendingProcessNew"/>
    <dgm:cxn modelId="{1542614F-0513-4F63-AB0B-E16B7955F319}" type="presParOf" srcId="{CCA7290A-29B4-4802-939B-63C9C51E7BD8}" destId="{907EF341-DD77-4C0B-951F-2F03DA052D06}" srcOrd="0" destOrd="0" presId="urn:microsoft.com/office/officeart/2016/7/layout/RepeatingBendingProcessNew"/>
    <dgm:cxn modelId="{F27F2BBE-2787-4DCA-BA76-6350394DBADA}" type="presParOf" srcId="{D55CAD6B-FF1F-4122-8F01-D01107F7D32E}" destId="{D8A3D522-8344-4E3E-A335-32DA5E162DCE}" srcOrd="18" destOrd="0" presId="urn:microsoft.com/office/officeart/2016/7/layout/RepeatingBendingProcessNew"/>
    <dgm:cxn modelId="{617097D1-B0DB-48DC-AB6D-27A2C1E893F5}" type="presParOf" srcId="{D55CAD6B-FF1F-4122-8F01-D01107F7D32E}" destId="{427A3973-EABB-475C-A037-36FBA2BF4216}" srcOrd="19" destOrd="0" presId="urn:microsoft.com/office/officeart/2016/7/layout/RepeatingBendingProcessNew"/>
    <dgm:cxn modelId="{7808FA26-5B3A-4BC9-A8AC-FD3B47E6D0A6}" type="presParOf" srcId="{427A3973-EABB-475C-A037-36FBA2BF4216}" destId="{F090E88A-D623-4CF3-80F0-4536BCD5091E}" srcOrd="0" destOrd="0" presId="urn:microsoft.com/office/officeart/2016/7/layout/RepeatingBendingProcessNew"/>
    <dgm:cxn modelId="{5EB1649E-1875-4231-86BC-13ABA3F5186D}" type="presParOf" srcId="{D55CAD6B-FF1F-4122-8F01-D01107F7D32E}" destId="{682A3D70-155F-4C15-8EAF-CAEC1D4A18F2}" srcOrd="20" destOrd="0" presId="urn:microsoft.com/office/officeart/2016/7/layout/RepeatingBendingProcessNew"/>
    <dgm:cxn modelId="{26D60CE2-6D32-49D2-A2E4-3CFBA052E01D}" type="presParOf" srcId="{D55CAD6B-FF1F-4122-8F01-D01107F7D32E}" destId="{BDCDD3E0-D51E-4336-B422-BB342A41BB3C}" srcOrd="21" destOrd="0" presId="urn:microsoft.com/office/officeart/2016/7/layout/RepeatingBendingProcessNew"/>
    <dgm:cxn modelId="{FAF3ABB1-C95D-4B00-A004-AAEC844F68B5}" type="presParOf" srcId="{BDCDD3E0-D51E-4336-B422-BB342A41BB3C}" destId="{262F1766-EE31-46D7-B116-7A47912594E6}" srcOrd="0" destOrd="0" presId="urn:microsoft.com/office/officeart/2016/7/layout/RepeatingBendingProcessNew"/>
    <dgm:cxn modelId="{C710ACD9-E326-4931-BCC0-385E9BC6FD0E}" type="presParOf" srcId="{D55CAD6B-FF1F-4122-8F01-D01107F7D32E}" destId="{433C5DAE-969B-41E2-A808-54FA96122503}" srcOrd="22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C7DEC62-6798-41CF-8BFE-E95BA6C997CE}" type="doc">
      <dgm:prSet loTypeId="urn:microsoft.com/office/officeart/2018/2/layout/IconVerticalSolidList" loCatId="icon" qsTypeId="urn:microsoft.com/office/officeart/2005/8/quickstyle/simple1#3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DB51CC0A-52C4-4F55-B963-824D490B50FC}">
      <dgm:prSet/>
      <dgm:spPr/>
      <dgm:t>
        <a:bodyPr/>
        <a:lstStyle/>
        <a:p>
          <a:r>
            <a:rPr lang="en-US"/>
            <a:t>The purpose of the project entitled as “HOSPITAL MANAGEMENT SYSTEM” is to computerize the Front Office Management of Hospital to develop software which is user friendly, simple, fast, and cost – effective. It deals with the collection of patient’s information, diagnosis details, etc.</a:t>
          </a:r>
        </a:p>
      </dgm:t>
    </dgm:pt>
    <dgm:pt modelId="{EB443627-83F1-447D-A5E0-D38D6B6AC09A}" type="parTrans" cxnId="{65E029D0-50D4-4351-BF8A-E0B3B1FBB940}">
      <dgm:prSet/>
      <dgm:spPr/>
      <dgm:t>
        <a:bodyPr/>
        <a:lstStyle/>
        <a:p>
          <a:endParaRPr lang="en-US"/>
        </a:p>
      </dgm:t>
    </dgm:pt>
    <dgm:pt modelId="{72D8FB85-1426-4CA1-A4F9-8C1DBEBB0194}" type="sibTrans" cxnId="{65E029D0-50D4-4351-BF8A-E0B3B1FBB940}">
      <dgm:prSet/>
      <dgm:spPr/>
      <dgm:t>
        <a:bodyPr/>
        <a:lstStyle/>
        <a:p>
          <a:endParaRPr lang="en-US"/>
        </a:p>
      </dgm:t>
    </dgm:pt>
    <dgm:pt modelId="{44D1CC5F-065B-488D-9C25-14E2A3720D3F}">
      <dgm:prSet/>
      <dgm:spPr/>
      <dgm:t>
        <a:bodyPr/>
        <a:lstStyle/>
        <a:p>
          <a:r>
            <a:rPr lang="en-US" dirty="0"/>
            <a:t>It is accessible by an administrator. The data can be retrieved easily. The interface is very user-friendly.</a:t>
          </a:r>
        </a:p>
      </dgm:t>
    </dgm:pt>
    <dgm:pt modelId="{D5E57F23-145D-4799-9E88-F469C5D7A2B6}" type="parTrans" cxnId="{CA3D894F-AF08-4C56-9881-E9AD00387C72}">
      <dgm:prSet/>
      <dgm:spPr/>
      <dgm:t>
        <a:bodyPr/>
        <a:lstStyle/>
        <a:p>
          <a:endParaRPr lang="en-US"/>
        </a:p>
      </dgm:t>
    </dgm:pt>
    <dgm:pt modelId="{9BDC5620-55FD-4F8C-B0F6-B9CD93167F9E}" type="sibTrans" cxnId="{CA3D894F-AF08-4C56-9881-E9AD00387C72}">
      <dgm:prSet/>
      <dgm:spPr/>
      <dgm:t>
        <a:bodyPr/>
        <a:lstStyle/>
        <a:p>
          <a:endParaRPr lang="en-US"/>
        </a:p>
      </dgm:t>
    </dgm:pt>
    <dgm:pt modelId="{978079B9-5EA1-448E-AE69-F002B665163F}" type="pres">
      <dgm:prSet presAssocID="{EC7DEC62-6798-41CF-8BFE-E95BA6C997CE}" presName="root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51EB489-766E-4CEB-8A5B-14D682E1D6B6}" type="pres">
      <dgm:prSet presAssocID="{DB51CC0A-52C4-4F55-B963-824D490B50FC}" presName="compNode" presStyleCnt="0"/>
      <dgm:spPr/>
    </dgm:pt>
    <dgm:pt modelId="{CCE3A305-DE0F-43DC-99A8-4219D29F8220}" type="pres">
      <dgm:prSet presAssocID="{DB51CC0A-52C4-4F55-B963-824D490B50FC}" presName="bgRect" presStyleLbl="bgShp" presStyleIdx="0" presStyleCnt="2"/>
      <dgm:spPr/>
    </dgm:pt>
    <dgm:pt modelId="{D38E2DE0-4548-403F-BE2A-844B7A72E601}" type="pres">
      <dgm:prSet presAssocID="{DB51CC0A-52C4-4F55-B963-824D490B50FC}" presName="iconRect" presStyleLbl="node1" presStyleIdx="0" presStyleCnt="2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en-US"/>
        </a:p>
      </dgm:t>
    </dgm:pt>
    <dgm:pt modelId="{C6AA2885-3F93-4945-BA29-7B699C09F6BE}" type="pres">
      <dgm:prSet presAssocID="{DB51CC0A-52C4-4F55-B963-824D490B50FC}" presName="spaceRect" presStyleCnt="0"/>
      <dgm:spPr/>
    </dgm:pt>
    <dgm:pt modelId="{BE18B18D-93C0-4764-A743-242A43C8CD50}" type="pres">
      <dgm:prSet presAssocID="{DB51CC0A-52C4-4F55-B963-824D490B50FC}" presName="parTx" presStyleLbl="revTx" presStyleIdx="0" presStyleCnt="2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AE9CAC64-BCCD-4188-BF27-45B552818DC6}" type="pres">
      <dgm:prSet presAssocID="{72D8FB85-1426-4CA1-A4F9-8C1DBEBB0194}" presName="sibTrans" presStyleCnt="0"/>
      <dgm:spPr/>
    </dgm:pt>
    <dgm:pt modelId="{5BEBE41C-5D1A-4199-AB17-B57741537F08}" type="pres">
      <dgm:prSet presAssocID="{44D1CC5F-065B-488D-9C25-14E2A3720D3F}" presName="compNode" presStyleCnt="0"/>
      <dgm:spPr/>
    </dgm:pt>
    <dgm:pt modelId="{CB597193-91B3-4AB8-87E7-B54611134A40}" type="pres">
      <dgm:prSet presAssocID="{44D1CC5F-065B-488D-9C25-14E2A3720D3F}" presName="bgRect" presStyleLbl="bgShp" presStyleIdx="1" presStyleCnt="2"/>
      <dgm:spPr/>
    </dgm:pt>
    <dgm:pt modelId="{F7C54418-54F5-443B-A511-02F1E1D12667}" type="pres">
      <dgm:prSet presAssocID="{44D1CC5F-065B-488D-9C25-14E2A3720D3F}" presName="iconRect" presStyleLbl="node1" presStyleIdx="1" presStyleCnt="2"/>
      <dgm:spPr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en-US"/>
        </a:p>
      </dgm:t>
    </dgm:pt>
    <dgm:pt modelId="{331D9932-CE39-4764-BD3C-02F23685A0F3}" type="pres">
      <dgm:prSet presAssocID="{44D1CC5F-065B-488D-9C25-14E2A3720D3F}" presName="spaceRect" presStyleCnt="0"/>
      <dgm:spPr/>
    </dgm:pt>
    <dgm:pt modelId="{D2E095AF-9AD3-49E3-9DDA-2091760C741C}" type="pres">
      <dgm:prSet presAssocID="{44D1CC5F-065B-488D-9C25-14E2A3720D3F}" presName="parTx" presStyleLbl="revTx" presStyleIdx="1" presStyleCnt="2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</dgm:ptLst>
  <dgm:cxnLst>
    <dgm:cxn modelId="{CA3D894F-AF08-4C56-9881-E9AD00387C72}" srcId="{EC7DEC62-6798-41CF-8BFE-E95BA6C997CE}" destId="{44D1CC5F-065B-488D-9C25-14E2A3720D3F}" srcOrd="1" destOrd="0" parTransId="{D5E57F23-145D-4799-9E88-F469C5D7A2B6}" sibTransId="{9BDC5620-55FD-4F8C-B0F6-B9CD93167F9E}"/>
    <dgm:cxn modelId="{E86FB0E8-FA21-4B26-93E7-8CF27DC1AE23}" type="presOf" srcId="{DB51CC0A-52C4-4F55-B963-824D490B50FC}" destId="{BE18B18D-93C0-4764-A743-242A43C8CD50}" srcOrd="0" destOrd="0" presId="urn:microsoft.com/office/officeart/2018/2/layout/IconVerticalSolidList"/>
    <dgm:cxn modelId="{1BCD123F-C975-4DB3-B37C-0EE37D597F24}" type="presOf" srcId="{44D1CC5F-065B-488D-9C25-14E2A3720D3F}" destId="{D2E095AF-9AD3-49E3-9DDA-2091760C741C}" srcOrd="0" destOrd="0" presId="urn:microsoft.com/office/officeart/2018/2/layout/IconVerticalSolidList"/>
    <dgm:cxn modelId="{B587BC6F-25FD-4447-822A-6FF60B3C2081}" type="presOf" srcId="{EC7DEC62-6798-41CF-8BFE-E95BA6C997CE}" destId="{978079B9-5EA1-448E-AE69-F002B665163F}" srcOrd="0" destOrd="0" presId="urn:microsoft.com/office/officeart/2018/2/layout/IconVerticalSolidList"/>
    <dgm:cxn modelId="{65E029D0-50D4-4351-BF8A-E0B3B1FBB940}" srcId="{EC7DEC62-6798-41CF-8BFE-E95BA6C997CE}" destId="{DB51CC0A-52C4-4F55-B963-824D490B50FC}" srcOrd="0" destOrd="0" parTransId="{EB443627-83F1-447D-A5E0-D38D6B6AC09A}" sibTransId="{72D8FB85-1426-4CA1-A4F9-8C1DBEBB0194}"/>
    <dgm:cxn modelId="{6E344D26-DA17-485C-9781-AC8180C0DBA1}" type="presParOf" srcId="{978079B9-5EA1-448E-AE69-F002B665163F}" destId="{451EB489-766E-4CEB-8A5B-14D682E1D6B6}" srcOrd="0" destOrd="0" presId="urn:microsoft.com/office/officeart/2018/2/layout/IconVerticalSolidList"/>
    <dgm:cxn modelId="{960CE590-EB29-455E-A8FF-0F5202F5CB1C}" type="presParOf" srcId="{451EB489-766E-4CEB-8A5B-14D682E1D6B6}" destId="{CCE3A305-DE0F-43DC-99A8-4219D29F8220}" srcOrd="0" destOrd="0" presId="urn:microsoft.com/office/officeart/2018/2/layout/IconVerticalSolidList"/>
    <dgm:cxn modelId="{EFFA79B2-3B6E-4AB0-A85D-B1F199ABCD4D}" type="presParOf" srcId="{451EB489-766E-4CEB-8A5B-14D682E1D6B6}" destId="{D38E2DE0-4548-403F-BE2A-844B7A72E601}" srcOrd="1" destOrd="0" presId="urn:microsoft.com/office/officeart/2018/2/layout/IconVerticalSolidList"/>
    <dgm:cxn modelId="{B425F3F7-4D3B-4855-A646-FF66444A158D}" type="presParOf" srcId="{451EB489-766E-4CEB-8A5B-14D682E1D6B6}" destId="{C6AA2885-3F93-4945-BA29-7B699C09F6BE}" srcOrd="2" destOrd="0" presId="urn:microsoft.com/office/officeart/2018/2/layout/IconVerticalSolidList"/>
    <dgm:cxn modelId="{9A84BCBC-6DB5-40E2-A410-B1FC2A65CDF7}" type="presParOf" srcId="{451EB489-766E-4CEB-8A5B-14D682E1D6B6}" destId="{BE18B18D-93C0-4764-A743-242A43C8CD50}" srcOrd="3" destOrd="0" presId="urn:microsoft.com/office/officeart/2018/2/layout/IconVerticalSolidList"/>
    <dgm:cxn modelId="{9752D772-4D98-4873-9C62-CF12380E77E8}" type="presParOf" srcId="{978079B9-5EA1-448E-AE69-F002B665163F}" destId="{AE9CAC64-BCCD-4188-BF27-45B552818DC6}" srcOrd="1" destOrd="0" presId="urn:microsoft.com/office/officeart/2018/2/layout/IconVerticalSolidList"/>
    <dgm:cxn modelId="{20D03AB3-1027-47D0-98B6-7E83F84B8C09}" type="presParOf" srcId="{978079B9-5EA1-448E-AE69-F002B665163F}" destId="{5BEBE41C-5D1A-4199-AB17-B57741537F08}" srcOrd="2" destOrd="0" presId="urn:microsoft.com/office/officeart/2018/2/layout/IconVerticalSolidList"/>
    <dgm:cxn modelId="{114A2BE6-D672-4D9A-B4FD-989418C6A610}" type="presParOf" srcId="{5BEBE41C-5D1A-4199-AB17-B57741537F08}" destId="{CB597193-91B3-4AB8-87E7-B54611134A40}" srcOrd="0" destOrd="0" presId="urn:microsoft.com/office/officeart/2018/2/layout/IconVerticalSolidList"/>
    <dgm:cxn modelId="{611ED04B-E74B-4C2C-9901-59608CFCA9B4}" type="presParOf" srcId="{5BEBE41C-5D1A-4199-AB17-B57741537F08}" destId="{F7C54418-54F5-443B-A511-02F1E1D12667}" srcOrd="1" destOrd="0" presId="urn:microsoft.com/office/officeart/2018/2/layout/IconVerticalSolidList"/>
    <dgm:cxn modelId="{F6B82C68-6ECE-4B53-856E-891CCA65AB49}" type="presParOf" srcId="{5BEBE41C-5D1A-4199-AB17-B57741537F08}" destId="{331D9932-CE39-4764-BD3C-02F23685A0F3}" srcOrd="2" destOrd="0" presId="urn:microsoft.com/office/officeart/2018/2/layout/IconVerticalSolidList"/>
    <dgm:cxn modelId="{BDDE75F0-0B64-4B76-B81A-7F00887E011B}" type="presParOf" srcId="{5BEBE41C-5D1A-4199-AB17-B57741537F08}" destId="{D2E095AF-9AD3-49E3-9DDA-2091760C741C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9523684-B469-45D9-994D-9DDD5289C57F}" type="doc">
      <dgm:prSet loTypeId="urn:microsoft.com/office/officeart/2005/8/layout/vList2#1" loCatId="list" qsTypeId="urn:microsoft.com/office/officeart/2005/8/quickstyle/simple1#2" qsCatId="simple" csTypeId="urn:microsoft.com/office/officeart/2005/8/colors/colorful1#2" csCatId="colorful"/>
      <dgm:spPr/>
      <dgm:t>
        <a:bodyPr/>
        <a:lstStyle/>
        <a:p>
          <a:endParaRPr lang="en-US"/>
        </a:p>
      </dgm:t>
    </dgm:pt>
    <dgm:pt modelId="{BD537CA4-85AE-4062-B0E4-1560A6F895EE}">
      <dgm:prSet/>
      <dgm:spPr/>
      <dgm:t>
        <a:bodyPr/>
        <a:lstStyle/>
        <a:p>
          <a:r>
            <a:rPr lang="en-US" dirty="0"/>
            <a:t>The project Hospital Management system includes registration of patients, storing their details into the system, and also computerized invoice. </a:t>
          </a:r>
        </a:p>
      </dgm:t>
    </dgm:pt>
    <dgm:pt modelId="{63CCAC8F-ECD2-4C5F-B9F1-622ECCA2CBFB}" type="parTrans" cxnId="{F826914F-9879-4A3D-8DFF-C31D27E4CED4}">
      <dgm:prSet/>
      <dgm:spPr/>
      <dgm:t>
        <a:bodyPr/>
        <a:lstStyle/>
        <a:p>
          <a:endParaRPr lang="en-US"/>
        </a:p>
      </dgm:t>
    </dgm:pt>
    <dgm:pt modelId="{75B2D771-31CA-42A6-BCC0-92FF48E3929B}" type="sibTrans" cxnId="{F826914F-9879-4A3D-8DFF-C31D27E4CED4}">
      <dgm:prSet/>
      <dgm:spPr/>
      <dgm:t>
        <a:bodyPr/>
        <a:lstStyle/>
        <a:p>
          <a:endParaRPr lang="en-US"/>
        </a:p>
      </dgm:t>
    </dgm:pt>
    <dgm:pt modelId="{2B016941-38BF-4A25-A5C5-EF3AC7845B82}">
      <dgm:prSet/>
      <dgm:spPr/>
      <dgm:t>
        <a:bodyPr/>
        <a:lstStyle/>
        <a:p>
          <a:r>
            <a:rPr lang="en-US" dirty="0"/>
            <a:t>The software has the facility to give a unique id for every patient and stores the details of every patient and the staff automatically. </a:t>
          </a:r>
        </a:p>
      </dgm:t>
    </dgm:pt>
    <dgm:pt modelId="{D0BFDF87-42AB-4B6D-8028-AC381A862EA4}" type="parTrans" cxnId="{77B677A1-2459-4873-B2C9-87499A923A9C}">
      <dgm:prSet/>
      <dgm:spPr/>
      <dgm:t>
        <a:bodyPr/>
        <a:lstStyle/>
        <a:p>
          <a:endParaRPr lang="en-US"/>
        </a:p>
      </dgm:t>
    </dgm:pt>
    <dgm:pt modelId="{32DE7797-655E-4BA6-856C-2A4690441544}" type="sibTrans" cxnId="{77B677A1-2459-4873-B2C9-87499A923A9C}">
      <dgm:prSet/>
      <dgm:spPr/>
      <dgm:t>
        <a:bodyPr/>
        <a:lstStyle/>
        <a:p>
          <a:endParaRPr lang="en-US"/>
        </a:p>
      </dgm:t>
    </dgm:pt>
    <dgm:pt modelId="{8A3FCBE3-7DD9-4781-A103-FFB193D330A9}">
      <dgm:prSet/>
      <dgm:spPr/>
      <dgm:t>
        <a:bodyPr/>
        <a:lstStyle/>
        <a:p>
          <a:r>
            <a:rPr lang="en-US" dirty="0"/>
            <a:t>User can search availability of a doctor and the details of a patient using the id. The Hospital Management System can be entered using a username and password.</a:t>
          </a:r>
        </a:p>
      </dgm:t>
    </dgm:pt>
    <dgm:pt modelId="{2A7B1C45-9BF0-4C64-8104-45839EA27B0A}" type="parTrans" cxnId="{2967703F-ABB5-4871-9871-F63B50B9DF4C}">
      <dgm:prSet/>
      <dgm:spPr/>
      <dgm:t>
        <a:bodyPr/>
        <a:lstStyle/>
        <a:p>
          <a:endParaRPr lang="en-US"/>
        </a:p>
      </dgm:t>
    </dgm:pt>
    <dgm:pt modelId="{7CB60027-A5B4-4B7C-B57A-1ED870438A2E}" type="sibTrans" cxnId="{2967703F-ABB5-4871-9871-F63B50B9DF4C}">
      <dgm:prSet/>
      <dgm:spPr/>
      <dgm:t>
        <a:bodyPr/>
        <a:lstStyle/>
        <a:p>
          <a:endParaRPr lang="en-US"/>
        </a:p>
      </dgm:t>
    </dgm:pt>
    <dgm:pt modelId="{88B3AF2A-2EFF-4AD8-9971-3D4AE7D99A7C}" type="pres">
      <dgm:prSet presAssocID="{59523684-B469-45D9-994D-9DDD5289C57F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35076B6-CBB1-4820-9812-FC6CC269C1E9}" type="pres">
      <dgm:prSet presAssocID="{BD537CA4-85AE-4062-B0E4-1560A6F895EE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D193B4B-FD41-43E0-9465-901A29FCC088}" type="pres">
      <dgm:prSet presAssocID="{75B2D771-31CA-42A6-BCC0-92FF48E3929B}" presName="spacer" presStyleCnt="0"/>
      <dgm:spPr/>
    </dgm:pt>
    <dgm:pt modelId="{179FF913-DDA0-40ED-9B5D-BA5FB54F7206}" type="pres">
      <dgm:prSet presAssocID="{2B016941-38BF-4A25-A5C5-EF3AC7845B82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222299E-EC6D-4BED-A008-C089C6535BF0}" type="pres">
      <dgm:prSet presAssocID="{32DE7797-655E-4BA6-856C-2A4690441544}" presName="spacer" presStyleCnt="0"/>
      <dgm:spPr/>
    </dgm:pt>
    <dgm:pt modelId="{02103CDC-CCA5-4E48-9320-F8F5A0194ABB}" type="pres">
      <dgm:prSet presAssocID="{8A3FCBE3-7DD9-4781-A103-FFB193D330A9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7B677A1-2459-4873-B2C9-87499A923A9C}" srcId="{59523684-B469-45D9-994D-9DDD5289C57F}" destId="{2B016941-38BF-4A25-A5C5-EF3AC7845B82}" srcOrd="1" destOrd="0" parTransId="{D0BFDF87-42AB-4B6D-8028-AC381A862EA4}" sibTransId="{32DE7797-655E-4BA6-856C-2A4690441544}"/>
    <dgm:cxn modelId="{036030B5-5AC5-4C9C-8246-9FB5CB819FD1}" type="presOf" srcId="{8A3FCBE3-7DD9-4781-A103-FFB193D330A9}" destId="{02103CDC-CCA5-4E48-9320-F8F5A0194ABB}" srcOrd="0" destOrd="0" presId="urn:microsoft.com/office/officeart/2005/8/layout/vList2#1"/>
    <dgm:cxn modelId="{2967703F-ABB5-4871-9871-F63B50B9DF4C}" srcId="{59523684-B469-45D9-994D-9DDD5289C57F}" destId="{8A3FCBE3-7DD9-4781-A103-FFB193D330A9}" srcOrd="2" destOrd="0" parTransId="{2A7B1C45-9BF0-4C64-8104-45839EA27B0A}" sibTransId="{7CB60027-A5B4-4B7C-B57A-1ED870438A2E}"/>
    <dgm:cxn modelId="{F826914F-9879-4A3D-8DFF-C31D27E4CED4}" srcId="{59523684-B469-45D9-994D-9DDD5289C57F}" destId="{BD537CA4-85AE-4062-B0E4-1560A6F895EE}" srcOrd="0" destOrd="0" parTransId="{63CCAC8F-ECD2-4C5F-B9F1-622ECCA2CBFB}" sibTransId="{75B2D771-31CA-42A6-BCC0-92FF48E3929B}"/>
    <dgm:cxn modelId="{DCFD62D8-A87D-4D23-B87C-99EC972EA60C}" type="presOf" srcId="{BD537CA4-85AE-4062-B0E4-1560A6F895EE}" destId="{F35076B6-CBB1-4820-9812-FC6CC269C1E9}" srcOrd="0" destOrd="0" presId="urn:microsoft.com/office/officeart/2005/8/layout/vList2#1"/>
    <dgm:cxn modelId="{A13F1F29-129E-472B-B51E-0B60AAA88E7A}" type="presOf" srcId="{2B016941-38BF-4A25-A5C5-EF3AC7845B82}" destId="{179FF913-DDA0-40ED-9B5D-BA5FB54F7206}" srcOrd="0" destOrd="0" presId="urn:microsoft.com/office/officeart/2005/8/layout/vList2#1"/>
    <dgm:cxn modelId="{C023989D-3E99-426B-BB27-35A789666818}" type="presOf" srcId="{59523684-B469-45D9-994D-9DDD5289C57F}" destId="{88B3AF2A-2EFF-4AD8-9971-3D4AE7D99A7C}" srcOrd="0" destOrd="0" presId="urn:microsoft.com/office/officeart/2005/8/layout/vList2#1"/>
    <dgm:cxn modelId="{0513577A-8498-4323-AB9B-FEFE26EE60F2}" type="presParOf" srcId="{88B3AF2A-2EFF-4AD8-9971-3D4AE7D99A7C}" destId="{F35076B6-CBB1-4820-9812-FC6CC269C1E9}" srcOrd="0" destOrd="0" presId="urn:microsoft.com/office/officeart/2005/8/layout/vList2#1"/>
    <dgm:cxn modelId="{8B0D8A0A-3CE0-4C05-91DF-058C3B62D634}" type="presParOf" srcId="{88B3AF2A-2EFF-4AD8-9971-3D4AE7D99A7C}" destId="{AD193B4B-FD41-43E0-9465-901A29FCC088}" srcOrd="1" destOrd="0" presId="urn:microsoft.com/office/officeart/2005/8/layout/vList2#1"/>
    <dgm:cxn modelId="{1954A519-C321-41DA-A614-24B648931F87}" type="presParOf" srcId="{88B3AF2A-2EFF-4AD8-9971-3D4AE7D99A7C}" destId="{179FF913-DDA0-40ED-9B5D-BA5FB54F7206}" srcOrd="2" destOrd="0" presId="urn:microsoft.com/office/officeart/2005/8/layout/vList2#1"/>
    <dgm:cxn modelId="{BBFDA26C-235B-466F-B507-5AB96DA08F39}" type="presParOf" srcId="{88B3AF2A-2EFF-4AD8-9971-3D4AE7D99A7C}" destId="{9222299E-EC6D-4BED-A008-C089C6535BF0}" srcOrd="3" destOrd="0" presId="urn:microsoft.com/office/officeart/2005/8/layout/vList2#1"/>
    <dgm:cxn modelId="{BD57C515-B328-4C99-9201-8FE5CBF83FAC}" type="presParOf" srcId="{88B3AF2A-2EFF-4AD8-9971-3D4AE7D99A7C}" destId="{02103CDC-CCA5-4E48-9320-F8F5A0194ABB}" srcOrd="4" destOrd="0" presId="urn:microsoft.com/office/officeart/2005/8/layout/vList2#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341ED70-B24E-414A-8C3E-E7547C48076B}" type="doc">
      <dgm:prSet loTypeId="urn:microsoft.com/office/officeart/2018/2/layout/IconVerticalSolidList" loCatId="icon" qsTypeId="urn:microsoft.com/office/officeart/2005/8/quickstyle/simple1#7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93E43B24-F7FE-4E40-B24B-4B4555A1C554}">
      <dgm:prSet/>
      <dgm:spPr/>
      <dgm:t>
        <a:bodyPr/>
        <a:lstStyle/>
        <a:p>
          <a:r>
            <a:rPr lang="en-US" b="0" i="0" dirty="0"/>
            <a:t>Processing Speed &amp; Results </a:t>
          </a:r>
          <a:endParaRPr lang="en-US" dirty="0"/>
        </a:p>
      </dgm:t>
    </dgm:pt>
    <dgm:pt modelId="{7F2F6812-3E49-43C6-9A41-192209AB3C5C}" type="parTrans" cxnId="{ECB8E43B-E596-47F4-AD91-1F6F01F2D17A}">
      <dgm:prSet/>
      <dgm:spPr/>
      <dgm:t>
        <a:bodyPr/>
        <a:lstStyle/>
        <a:p>
          <a:endParaRPr lang="en-US"/>
        </a:p>
      </dgm:t>
    </dgm:pt>
    <dgm:pt modelId="{E096855D-8038-4477-9B5D-141806B01392}" type="sibTrans" cxnId="{ECB8E43B-E596-47F4-AD91-1F6F01F2D17A}">
      <dgm:prSet/>
      <dgm:spPr/>
      <dgm:t>
        <a:bodyPr/>
        <a:lstStyle/>
        <a:p>
          <a:endParaRPr lang="en-US"/>
        </a:p>
      </dgm:t>
    </dgm:pt>
    <dgm:pt modelId="{EDD68E7A-07E1-4856-ABB3-096323631DE8}">
      <dgm:prSet/>
      <dgm:spPr/>
      <dgm:t>
        <a:bodyPr/>
        <a:lstStyle/>
        <a:p>
          <a:r>
            <a:rPr lang="en-US" b="0" i="0"/>
            <a:t>Cost Effective Reduction </a:t>
          </a:r>
          <a:endParaRPr lang="en-US"/>
        </a:p>
      </dgm:t>
    </dgm:pt>
    <dgm:pt modelId="{32C5A02B-D6D9-4657-A419-2963A27370F7}" type="parTrans" cxnId="{3DF99D53-90F9-4173-B0B1-3BDA8C1F5A61}">
      <dgm:prSet/>
      <dgm:spPr/>
      <dgm:t>
        <a:bodyPr/>
        <a:lstStyle/>
        <a:p>
          <a:endParaRPr lang="en-US"/>
        </a:p>
      </dgm:t>
    </dgm:pt>
    <dgm:pt modelId="{C39288B0-A1CC-4EDA-939C-6B85F0BC5E86}" type="sibTrans" cxnId="{3DF99D53-90F9-4173-B0B1-3BDA8C1F5A61}">
      <dgm:prSet/>
      <dgm:spPr/>
      <dgm:t>
        <a:bodyPr/>
        <a:lstStyle/>
        <a:p>
          <a:endParaRPr lang="en-US"/>
        </a:p>
      </dgm:t>
    </dgm:pt>
    <dgm:pt modelId="{565B0E40-C111-440A-AA0F-AC7D484FB0FD}">
      <dgm:prSet/>
      <dgm:spPr/>
      <dgm:t>
        <a:bodyPr/>
        <a:lstStyle/>
        <a:p>
          <a:r>
            <a:rPr lang="en-US" b="0" i="0"/>
            <a:t>Reduction in Errors </a:t>
          </a:r>
          <a:endParaRPr lang="en-US"/>
        </a:p>
      </dgm:t>
    </dgm:pt>
    <dgm:pt modelId="{8ACFAB19-215D-4DDE-AD50-05146621ADB5}" type="parTrans" cxnId="{F659A3EE-D7D5-4453-B4CF-E14505BCF832}">
      <dgm:prSet/>
      <dgm:spPr/>
      <dgm:t>
        <a:bodyPr/>
        <a:lstStyle/>
        <a:p>
          <a:endParaRPr lang="en-US"/>
        </a:p>
      </dgm:t>
    </dgm:pt>
    <dgm:pt modelId="{4D969E1E-38EF-45EA-AF0E-6FE8F7AEB06A}" type="sibTrans" cxnId="{F659A3EE-D7D5-4453-B4CF-E14505BCF832}">
      <dgm:prSet/>
      <dgm:spPr/>
      <dgm:t>
        <a:bodyPr/>
        <a:lstStyle/>
        <a:p>
          <a:endParaRPr lang="en-US"/>
        </a:p>
      </dgm:t>
    </dgm:pt>
    <dgm:pt modelId="{9794827D-82A2-40ED-BFAD-055F80A1A6EB}">
      <dgm:prSet/>
      <dgm:spPr/>
      <dgm:t>
        <a:bodyPr/>
        <a:lstStyle/>
        <a:p>
          <a:r>
            <a:rPr lang="en-US" b="0" i="0" dirty="0"/>
            <a:t>Data Security &amp; Retrieving Ability</a:t>
          </a:r>
          <a:endParaRPr lang="en-US" dirty="0"/>
        </a:p>
      </dgm:t>
    </dgm:pt>
    <dgm:pt modelId="{4F6C0C3D-8032-410D-891C-841A0F914424}" type="parTrans" cxnId="{ADDDC855-24D6-4527-AA98-46E80DE03ABD}">
      <dgm:prSet/>
      <dgm:spPr/>
      <dgm:t>
        <a:bodyPr/>
        <a:lstStyle/>
        <a:p>
          <a:endParaRPr lang="en-US"/>
        </a:p>
      </dgm:t>
    </dgm:pt>
    <dgm:pt modelId="{A0E0C7A6-7BFC-40FF-B495-62CFE2CD6F4B}" type="sibTrans" cxnId="{ADDDC855-24D6-4527-AA98-46E80DE03ABD}">
      <dgm:prSet/>
      <dgm:spPr/>
      <dgm:t>
        <a:bodyPr/>
        <a:lstStyle/>
        <a:p>
          <a:endParaRPr lang="en-US"/>
        </a:p>
      </dgm:t>
    </dgm:pt>
    <dgm:pt modelId="{B3E1C24A-0007-47BB-AE66-BCD530998371}">
      <dgm:prSet/>
      <dgm:spPr/>
      <dgm:t>
        <a:bodyPr/>
        <a:lstStyle/>
        <a:p>
          <a:r>
            <a:rPr lang="en-US" b="0" i="0"/>
            <a:t>Quality &amp; Compliance</a:t>
          </a:r>
          <a:endParaRPr lang="en-US"/>
        </a:p>
      </dgm:t>
    </dgm:pt>
    <dgm:pt modelId="{D660B859-E47A-4B89-A3FB-9D5CB6E2FF16}" type="parTrans" cxnId="{5583085A-03DA-4F5C-A152-947D0087069B}">
      <dgm:prSet/>
      <dgm:spPr/>
      <dgm:t>
        <a:bodyPr/>
        <a:lstStyle/>
        <a:p>
          <a:endParaRPr lang="en-US"/>
        </a:p>
      </dgm:t>
    </dgm:pt>
    <dgm:pt modelId="{7FF43F88-DF15-4C56-A4BA-1AAA74042947}" type="sibTrans" cxnId="{5583085A-03DA-4F5C-A152-947D0087069B}">
      <dgm:prSet/>
      <dgm:spPr/>
      <dgm:t>
        <a:bodyPr/>
        <a:lstStyle/>
        <a:p>
          <a:endParaRPr lang="en-US"/>
        </a:p>
      </dgm:t>
    </dgm:pt>
    <dgm:pt modelId="{1DB0ACF3-DC34-4D26-8741-D7B4835BC161}">
      <dgm:prSet/>
      <dgm:spPr/>
      <dgm:t>
        <a:bodyPr/>
        <a:lstStyle/>
        <a:p>
          <a:r>
            <a:rPr lang="en-IN" i="0"/>
            <a:t>Improved Patient Care</a:t>
          </a:r>
          <a:endParaRPr lang="en-US"/>
        </a:p>
      </dgm:t>
    </dgm:pt>
    <dgm:pt modelId="{A26033A9-D824-436E-8291-3E061205041A}" type="parTrans" cxnId="{04DC8BA3-99B8-4C04-B62A-9C736A4A4197}">
      <dgm:prSet/>
      <dgm:spPr/>
      <dgm:t>
        <a:bodyPr/>
        <a:lstStyle/>
        <a:p>
          <a:endParaRPr lang="en-US"/>
        </a:p>
      </dgm:t>
    </dgm:pt>
    <dgm:pt modelId="{A055BC6B-E1BA-431A-9CDB-14C14F4E5F49}" type="sibTrans" cxnId="{04DC8BA3-99B8-4C04-B62A-9C736A4A4197}">
      <dgm:prSet/>
      <dgm:spPr/>
      <dgm:t>
        <a:bodyPr/>
        <a:lstStyle/>
        <a:p>
          <a:endParaRPr lang="en-US"/>
        </a:p>
      </dgm:t>
    </dgm:pt>
    <dgm:pt modelId="{DB090BC1-DE97-4130-9938-35C0C5E8303D}" type="pres">
      <dgm:prSet presAssocID="{F341ED70-B24E-414A-8C3E-E7547C48076B}" presName="root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9DFE2FE-DA0E-49F3-B481-59FEA3B122EA}" type="pres">
      <dgm:prSet presAssocID="{93E43B24-F7FE-4E40-B24B-4B4555A1C554}" presName="compNode" presStyleCnt="0"/>
      <dgm:spPr/>
    </dgm:pt>
    <dgm:pt modelId="{5578EF5D-1A94-40CB-8550-D3234B8E468D}" type="pres">
      <dgm:prSet presAssocID="{93E43B24-F7FE-4E40-B24B-4B4555A1C554}" presName="bgRect" presStyleLbl="bgShp" presStyleIdx="0" presStyleCnt="6"/>
      <dgm:spPr>
        <a:solidFill>
          <a:schemeClr val="accent3">
            <a:lumMod val="40000"/>
            <a:lumOff val="60000"/>
          </a:schemeClr>
        </a:solidFill>
      </dgm:spPr>
      <dgm:t>
        <a:bodyPr/>
        <a:lstStyle/>
        <a:p>
          <a:endParaRPr lang="en-US"/>
        </a:p>
      </dgm:t>
    </dgm:pt>
    <dgm:pt modelId="{0AD255AE-8633-4A6A-8B4B-3E9C72ACFF09}" type="pres">
      <dgm:prSet presAssocID="{93E43B24-F7FE-4E40-B24B-4B4555A1C554}" presName="iconRect" presStyleLbl="node1" presStyleIdx="0" presStyleCnt="6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en-US"/>
        </a:p>
      </dgm:t>
    </dgm:pt>
    <dgm:pt modelId="{967F5FC0-3EB1-48CB-90D0-BABB23CDA2E7}" type="pres">
      <dgm:prSet presAssocID="{93E43B24-F7FE-4E40-B24B-4B4555A1C554}" presName="spaceRect" presStyleCnt="0"/>
      <dgm:spPr/>
    </dgm:pt>
    <dgm:pt modelId="{E19D0B23-6ECD-4CAA-9734-73368A617A7D}" type="pres">
      <dgm:prSet presAssocID="{93E43B24-F7FE-4E40-B24B-4B4555A1C554}" presName="parTx" presStyleLbl="revTx" presStyleIdx="0" presStyleCnt="6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DBECB80C-CE26-43C5-B8CF-41FF917EF28C}" type="pres">
      <dgm:prSet presAssocID="{E096855D-8038-4477-9B5D-141806B01392}" presName="sibTrans" presStyleCnt="0"/>
      <dgm:spPr/>
    </dgm:pt>
    <dgm:pt modelId="{54B342D9-9A7D-4523-987A-C477B987D167}" type="pres">
      <dgm:prSet presAssocID="{EDD68E7A-07E1-4856-ABB3-096323631DE8}" presName="compNode" presStyleCnt="0"/>
      <dgm:spPr/>
    </dgm:pt>
    <dgm:pt modelId="{6CADC2E6-E8F2-4029-8E25-4F770F763C23}" type="pres">
      <dgm:prSet presAssocID="{EDD68E7A-07E1-4856-ABB3-096323631DE8}" presName="bgRect" presStyleLbl="bgShp" presStyleIdx="1" presStyleCnt="6"/>
      <dgm:spPr>
        <a:solidFill>
          <a:srgbClr val="00B0F0"/>
        </a:solidFill>
      </dgm:spPr>
      <dgm:t>
        <a:bodyPr/>
        <a:lstStyle/>
        <a:p>
          <a:endParaRPr lang="en-US"/>
        </a:p>
      </dgm:t>
    </dgm:pt>
    <dgm:pt modelId="{65FD47E1-B114-4D63-839B-65E89E08CC4C}" type="pres">
      <dgm:prSet presAssocID="{EDD68E7A-07E1-4856-ABB3-096323631DE8}" presName="iconRect" presStyleLbl="node1" presStyleIdx="1" presStyleCnt="6"/>
      <dgm:spPr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en-US"/>
        </a:p>
      </dgm:t>
    </dgm:pt>
    <dgm:pt modelId="{63963634-0D00-406A-83D6-98B1B6CC5CA6}" type="pres">
      <dgm:prSet presAssocID="{EDD68E7A-07E1-4856-ABB3-096323631DE8}" presName="spaceRect" presStyleCnt="0"/>
      <dgm:spPr/>
    </dgm:pt>
    <dgm:pt modelId="{AB34A208-4763-45A5-B8DA-DB21A033262F}" type="pres">
      <dgm:prSet presAssocID="{EDD68E7A-07E1-4856-ABB3-096323631DE8}" presName="parTx" presStyleLbl="revTx" presStyleIdx="1" presStyleCnt="6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9F71E6F3-3A6E-434C-AE18-AD3D79989CAD}" type="pres">
      <dgm:prSet presAssocID="{C39288B0-A1CC-4EDA-939C-6B85F0BC5E86}" presName="sibTrans" presStyleCnt="0"/>
      <dgm:spPr/>
    </dgm:pt>
    <dgm:pt modelId="{80F8571F-65CF-4F90-9D07-38F519A8D0DC}" type="pres">
      <dgm:prSet presAssocID="{565B0E40-C111-440A-AA0F-AC7D484FB0FD}" presName="compNode" presStyleCnt="0"/>
      <dgm:spPr/>
    </dgm:pt>
    <dgm:pt modelId="{26F4EE20-5C45-4139-B3AD-BEA1CEC27DBF}" type="pres">
      <dgm:prSet presAssocID="{565B0E40-C111-440A-AA0F-AC7D484FB0FD}" presName="bgRect" presStyleLbl="bgShp" presStyleIdx="2" presStyleCnt="6"/>
      <dgm:spPr>
        <a:solidFill>
          <a:srgbClr val="ECEA8E"/>
        </a:solidFill>
      </dgm:spPr>
      <dgm:t>
        <a:bodyPr/>
        <a:lstStyle/>
        <a:p>
          <a:endParaRPr lang="en-US"/>
        </a:p>
      </dgm:t>
    </dgm:pt>
    <dgm:pt modelId="{BFC5CFC7-F571-40E2-A674-A653736B6484}" type="pres">
      <dgm:prSet presAssocID="{565B0E40-C111-440A-AA0F-AC7D484FB0FD}" presName="iconRect" presStyleLbl="node1" presStyleIdx="2" presStyleCnt="6"/>
      <dgm:spPr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en-US"/>
        </a:p>
      </dgm:t>
    </dgm:pt>
    <dgm:pt modelId="{5DFD6DDD-4D3B-4888-B06A-7B1E4A6961FB}" type="pres">
      <dgm:prSet presAssocID="{565B0E40-C111-440A-AA0F-AC7D484FB0FD}" presName="spaceRect" presStyleCnt="0"/>
      <dgm:spPr/>
    </dgm:pt>
    <dgm:pt modelId="{2D6256AB-0B81-45DD-B97F-7598D0C047A4}" type="pres">
      <dgm:prSet presAssocID="{565B0E40-C111-440A-AA0F-AC7D484FB0FD}" presName="parTx" presStyleLbl="revTx" presStyleIdx="2" presStyleCnt="6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C408C981-B288-441C-9A01-B4568D361281}" type="pres">
      <dgm:prSet presAssocID="{4D969E1E-38EF-45EA-AF0E-6FE8F7AEB06A}" presName="sibTrans" presStyleCnt="0"/>
      <dgm:spPr/>
    </dgm:pt>
    <dgm:pt modelId="{63C2F1C4-A7D0-4EEB-BDBF-06C039D62196}" type="pres">
      <dgm:prSet presAssocID="{9794827D-82A2-40ED-BFAD-055F80A1A6EB}" presName="compNode" presStyleCnt="0"/>
      <dgm:spPr/>
    </dgm:pt>
    <dgm:pt modelId="{3A153542-AE66-4751-999C-DED6BC763BAF}" type="pres">
      <dgm:prSet presAssocID="{9794827D-82A2-40ED-BFAD-055F80A1A6EB}" presName="bgRect" presStyleLbl="bgShp" presStyleIdx="3" presStyleCnt="6"/>
      <dgm:spPr>
        <a:solidFill>
          <a:schemeClr val="accent2">
            <a:lumMod val="20000"/>
            <a:lumOff val="80000"/>
          </a:schemeClr>
        </a:solidFill>
      </dgm:spPr>
      <dgm:t>
        <a:bodyPr/>
        <a:lstStyle/>
        <a:p>
          <a:endParaRPr lang="en-US"/>
        </a:p>
      </dgm:t>
    </dgm:pt>
    <dgm:pt modelId="{878B6AAD-389A-4467-A20F-D736E8574646}" type="pres">
      <dgm:prSet presAssocID="{9794827D-82A2-40ED-BFAD-055F80A1A6EB}" presName="iconRect" presStyleLbl="node1" presStyleIdx="3" presStyleCnt="6"/>
      <dgm:spPr>
        <a:blipFill>
          <a:blip xmlns:r="http://schemas.openxmlformats.org/officeDocument/2006/relationships"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en-US"/>
        </a:p>
      </dgm:t>
    </dgm:pt>
    <dgm:pt modelId="{4E56AACE-A618-444A-88BA-EA0A4899A06D}" type="pres">
      <dgm:prSet presAssocID="{9794827D-82A2-40ED-BFAD-055F80A1A6EB}" presName="spaceRect" presStyleCnt="0"/>
      <dgm:spPr/>
    </dgm:pt>
    <dgm:pt modelId="{5B46B793-E3B8-42C3-A907-32E76A01E478}" type="pres">
      <dgm:prSet presAssocID="{9794827D-82A2-40ED-BFAD-055F80A1A6EB}" presName="parTx" presStyleLbl="revTx" presStyleIdx="3" presStyleCnt="6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EF701727-8186-4A2C-B36F-F671A46C4945}" type="pres">
      <dgm:prSet presAssocID="{A0E0C7A6-7BFC-40FF-B495-62CFE2CD6F4B}" presName="sibTrans" presStyleCnt="0"/>
      <dgm:spPr/>
    </dgm:pt>
    <dgm:pt modelId="{56BD56C8-CD54-4DEE-A48C-CDD15957BB2C}" type="pres">
      <dgm:prSet presAssocID="{B3E1C24A-0007-47BB-AE66-BCD530998371}" presName="compNode" presStyleCnt="0"/>
      <dgm:spPr/>
    </dgm:pt>
    <dgm:pt modelId="{D592F33F-BBBD-4251-8958-3C3F9C0A4C9B}" type="pres">
      <dgm:prSet presAssocID="{B3E1C24A-0007-47BB-AE66-BCD530998371}" presName="bgRect" presStyleLbl="bgShp" presStyleIdx="4" presStyleCnt="6"/>
      <dgm:spPr>
        <a:solidFill>
          <a:schemeClr val="accent6">
            <a:lumMod val="40000"/>
            <a:lumOff val="60000"/>
          </a:schemeClr>
        </a:solidFill>
      </dgm:spPr>
      <dgm:t>
        <a:bodyPr/>
        <a:lstStyle/>
        <a:p>
          <a:endParaRPr lang="en-US"/>
        </a:p>
      </dgm:t>
    </dgm:pt>
    <dgm:pt modelId="{B4618ECC-5EAE-4128-A643-2B85F9FC37FA}" type="pres">
      <dgm:prSet presAssocID="{B3E1C24A-0007-47BB-AE66-BCD530998371}" presName="iconRect" presStyleLbl="node1" presStyleIdx="4" presStyleCnt="6"/>
      <dgm:spPr>
        <a:blipFill>
          <a:blip xmlns:r="http://schemas.openxmlformats.org/officeDocument/2006/relationships"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en-US"/>
        </a:p>
      </dgm:t>
    </dgm:pt>
    <dgm:pt modelId="{55086C78-2052-4EDA-BC8E-566A4C8948FF}" type="pres">
      <dgm:prSet presAssocID="{B3E1C24A-0007-47BB-AE66-BCD530998371}" presName="spaceRect" presStyleCnt="0"/>
      <dgm:spPr/>
    </dgm:pt>
    <dgm:pt modelId="{EB3515FD-B9A9-4121-8FA4-452D6C441771}" type="pres">
      <dgm:prSet presAssocID="{B3E1C24A-0007-47BB-AE66-BCD530998371}" presName="parTx" presStyleLbl="revTx" presStyleIdx="4" presStyleCnt="6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C148F0D1-22C9-4725-B9AD-66863CCF5B12}" type="pres">
      <dgm:prSet presAssocID="{7FF43F88-DF15-4C56-A4BA-1AAA74042947}" presName="sibTrans" presStyleCnt="0"/>
      <dgm:spPr/>
    </dgm:pt>
    <dgm:pt modelId="{9E9C99DD-B957-4E5D-AD56-83BCB33B888B}" type="pres">
      <dgm:prSet presAssocID="{1DB0ACF3-DC34-4D26-8741-D7B4835BC161}" presName="compNode" presStyleCnt="0"/>
      <dgm:spPr/>
    </dgm:pt>
    <dgm:pt modelId="{C9D837FA-EE21-470A-B69E-B4FE1E56B21E}" type="pres">
      <dgm:prSet presAssocID="{1DB0ACF3-DC34-4D26-8741-D7B4835BC161}" presName="bgRect" presStyleLbl="bgShp" presStyleIdx="5" presStyleCnt="6"/>
      <dgm:spPr>
        <a:solidFill>
          <a:schemeClr val="accent5">
            <a:lumMod val="40000"/>
            <a:lumOff val="60000"/>
          </a:schemeClr>
        </a:solidFill>
      </dgm:spPr>
      <dgm:t>
        <a:bodyPr/>
        <a:lstStyle/>
        <a:p>
          <a:endParaRPr lang="en-US"/>
        </a:p>
      </dgm:t>
    </dgm:pt>
    <dgm:pt modelId="{7E7C65B8-07A0-4C0D-984B-4528F7689A0C}" type="pres">
      <dgm:prSet presAssocID="{1DB0ACF3-DC34-4D26-8741-D7B4835BC161}" presName="iconRect" presStyleLbl="node1" presStyleIdx="5" presStyleCnt="6"/>
      <dgm:spPr>
        <a:blipFill>
          <a:blip xmlns:r="http://schemas.openxmlformats.org/officeDocument/2006/relationships"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en-US"/>
        </a:p>
      </dgm:t>
    </dgm:pt>
    <dgm:pt modelId="{CAE104BF-1397-4324-8A58-083D40D477AA}" type="pres">
      <dgm:prSet presAssocID="{1DB0ACF3-DC34-4D26-8741-D7B4835BC161}" presName="spaceRect" presStyleCnt="0"/>
      <dgm:spPr/>
    </dgm:pt>
    <dgm:pt modelId="{FD35CEE0-64BD-4070-8A6F-ED094F0100E3}" type="pres">
      <dgm:prSet presAssocID="{1DB0ACF3-DC34-4D26-8741-D7B4835BC161}" presName="parTx" presStyleLbl="revTx" presStyleIdx="5" presStyleCnt="6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</dgm:ptLst>
  <dgm:cxnLst>
    <dgm:cxn modelId="{04DC8BA3-99B8-4C04-B62A-9C736A4A4197}" srcId="{F341ED70-B24E-414A-8C3E-E7547C48076B}" destId="{1DB0ACF3-DC34-4D26-8741-D7B4835BC161}" srcOrd="5" destOrd="0" parTransId="{A26033A9-D824-436E-8291-3E061205041A}" sibTransId="{A055BC6B-E1BA-431A-9CDB-14C14F4E5F49}"/>
    <dgm:cxn modelId="{9D892C19-84B9-4A0B-9B03-537423E586F2}" type="presOf" srcId="{565B0E40-C111-440A-AA0F-AC7D484FB0FD}" destId="{2D6256AB-0B81-45DD-B97F-7598D0C047A4}" srcOrd="0" destOrd="0" presId="urn:microsoft.com/office/officeart/2018/2/layout/IconVerticalSolidList"/>
    <dgm:cxn modelId="{5583085A-03DA-4F5C-A152-947D0087069B}" srcId="{F341ED70-B24E-414A-8C3E-E7547C48076B}" destId="{B3E1C24A-0007-47BB-AE66-BCD530998371}" srcOrd="4" destOrd="0" parTransId="{D660B859-E47A-4B89-A3FB-9D5CB6E2FF16}" sibTransId="{7FF43F88-DF15-4C56-A4BA-1AAA74042947}"/>
    <dgm:cxn modelId="{7842EE5B-D19A-4925-AE15-42EE597697EB}" type="presOf" srcId="{EDD68E7A-07E1-4856-ABB3-096323631DE8}" destId="{AB34A208-4763-45A5-B8DA-DB21A033262F}" srcOrd="0" destOrd="0" presId="urn:microsoft.com/office/officeart/2018/2/layout/IconVerticalSolidList"/>
    <dgm:cxn modelId="{513E0405-B31B-4BD5-9FDF-BDFD86E94A7A}" type="presOf" srcId="{93E43B24-F7FE-4E40-B24B-4B4555A1C554}" destId="{E19D0B23-6ECD-4CAA-9734-73368A617A7D}" srcOrd="0" destOrd="0" presId="urn:microsoft.com/office/officeart/2018/2/layout/IconVerticalSolidList"/>
    <dgm:cxn modelId="{ECB8E43B-E596-47F4-AD91-1F6F01F2D17A}" srcId="{F341ED70-B24E-414A-8C3E-E7547C48076B}" destId="{93E43B24-F7FE-4E40-B24B-4B4555A1C554}" srcOrd="0" destOrd="0" parTransId="{7F2F6812-3E49-43C6-9A41-192209AB3C5C}" sibTransId="{E096855D-8038-4477-9B5D-141806B01392}"/>
    <dgm:cxn modelId="{3DF99D53-90F9-4173-B0B1-3BDA8C1F5A61}" srcId="{F341ED70-B24E-414A-8C3E-E7547C48076B}" destId="{EDD68E7A-07E1-4856-ABB3-096323631DE8}" srcOrd="1" destOrd="0" parTransId="{32C5A02B-D6D9-4657-A419-2963A27370F7}" sibTransId="{C39288B0-A1CC-4EDA-939C-6B85F0BC5E86}"/>
    <dgm:cxn modelId="{B8619A45-2DF6-4BE7-B17A-427641BB996A}" type="presOf" srcId="{B3E1C24A-0007-47BB-AE66-BCD530998371}" destId="{EB3515FD-B9A9-4121-8FA4-452D6C441771}" srcOrd="0" destOrd="0" presId="urn:microsoft.com/office/officeart/2018/2/layout/IconVerticalSolidList"/>
    <dgm:cxn modelId="{BF9AB25E-56D5-41C2-81A8-BD6A5B1ABCFC}" type="presOf" srcId="{F341ED70-B24E-414A-8C3E-E7547C48076B}" destId="{DB090BC1-DE97-4130-9938-35C0C5E8303D}" srcOrd="0" destOrd="0" presId="urn:microsoft.com/office/officeart/2018/2/layout/IconVerticalSolidList"/>
    <dgm:cxn modelId="{0C0F4B40-F8E5-4D77-82D9-210E3859C912}" type="presOf" srcId="{1DB0ACF3-DC34-4D26-8741-D7B4835BC161}" destId="{FD35CEE0-64BD-4070-8A6F-ED094F0100E3}" srcOrd="0" destOrd="0" presId="urn:microsoft.com/office/officeart/2018/2/layout/IconVerticalSolidList"/>
    <dgm:cxn modelId="{F659A3EE-D7D5-4453-B4CF-E14505BCF832}" srcId="{F341ED70-B24E-414A-8C3E-E7547C48076B}" destId="{565B0E40-C111-440A-AA0F-AC7D484FB0FD}" srcOrd="2" destOrd="0" parTransId="{8ACFAB19-215D-4DDE-AD50-05146621ADB5}" sibTransId="{4D969E1E-38EF-45EA-AF0E-6FE8F7AEB06A}"/>
    <dgm:cxn modelId="{D55CD4BC-68DF-4E57-BB7A-FD872FE8613F}" type="presOf" srcId="{9794827D-82A2-40ED-BFAD-055F80A1A6EB}" destId="{5B46B793-E3B8-42C3-A907-32E76A01E478}" srcOrd="0" destOrd="0" presId="urn:microsoft.com/office/officeart/2018/2/layout/IconVerticalSolidList"/>
    <dgm:cxn modelId="{ADDDC855-24D6-4527-AA98-46E80DE03ABD}" srcId="{F341ED70-B24E-414A-8C3E-E7547C48076B}" destId="{9794827D-82A2-40ED-BFAD-055F80A1A6EB}" srcOrd="3" destOrd="0" parTransId="{4F6C0C3D-8032-410D-891C-841A0F914424}" sibTransId="{A0E0C7A6-7BFC-40FF-B495-62CFE2CD6F4B}"/>
    <dgm:cxn modelId="{C23CC048-4BF4-49E0-81BD-D921320DBFAB}" type="presParOf" srcId="{DB090BC1-DE97-4130-9938-35C0C5E8303D}" destId="{A9DFE2FE-DA0E-49F3-B481-59FEA3B122EA}" srcOrd="0" destOrd="0" presId="urn:microsoft.com/office/officeart/2018/2/layout/IconVerticalSolidList"/>
    <dgm:cxn modelId="{DB1FDECD-F2A7-4A11-B958-6C2FDD87A411}" type="presParOf" srcId="{A9DFE2FE-DA0E-49F3-B481-59FEA3B122EA}" destId="{5578EF5D-1A94-40CB-8550-D3234B8E468D}" srcOrd="0" destOrd="0" presId="urn:microsoft.com/office/officeart/2018/2/layout/IconVerticalSolidList"/>
    <dgm:cxn modelId="{43198C91-50D2-49CD-BA7C-C585DB018FA0}" type="presParOf" srcId="{A9DFE2FE-DA0E-49F3-B481-59FEA3B122EA}" destId="{0AD255AE-8633-4A6A-8B4B-3E9C72ACFF09}" srcOrd="1" destOrd="0" presId="urn:microsoft.com/office/officeart/2018/2/layout/IconVerticalSolidList"/>
    <dgm:cxn modelId="{BC81FF84-7AE1-4059-88EB-543F8D93EE6B}" type="presParOf" srcId="{A9DFE2FE-DA0E-49F3-B481-59FEA3B122EA}" destId="{967F5FC0-3EB1-48CB-90D0-BABB23CDA2E7}" srcOrd="2" destOrd="0" presId="urn:microsoft.com/office/officeart/2018/2/layout/IconVerticalSolidList"/>
    <dgm:cxn modelId="{05CF9392-685E-4A19-919E-F2E756CF262C}" type="presParOf" srcId="{A9DFE2FE-DA0E-49F3-B481-59FEA3B122EA}" destId="{E19D0B23-6ECD-4CAA-9734-73368A617A7D}" srcOrd="3" destOrd="0" presId="urn:microsoft.com/office/officeart/2018/2/layout/IconVerticalSolidList"/>
    <dgm:cxn modelId="{0E12384B-A576-4BFF-8720-B931B95EFD3B}" type="presParOf" srcId="{DB090BC1-DE97-4130-9938-35C0C5E8303D}" destId="{DBECB80C-CE26-43C5-B8CF-41FF917EF28C}" srcOrd="1" destOrd="0" presId="urn:microsoft.com/office/officeart/2018/2/layout/IconVerticalSolidList"/>
    <dgm:cxn modelId="{25C6C8D7-87C6-4CE9-8CE9-4B6FE514E6E9}" type="presParOf" srcId="{DB090BC1-DE97-4130-9938-35C0C5E8303D}" destId="{54B342D9-9A7D-4523-987A-C477B987D167}" srcOrd="2" destOrd="0" presId="urn:microsoft.com/office/officeart/2018/2/layout/IconVerticalSolidList"/>
    <dgm:cxn modelId="{825E68EE-E796-494A-8CAC-D63C55C3C711}" type="presParOf" srcId="{54B342D9-9A7D-4523-987A-C477B987D167}" destId="{6CADC2E6-E8F2-4029-8E25-4F770F763C23}" srcOrd="0" destOrd="0" presId="urn:microsoft.com/office/officeart/2018/2/layout/IconVerticalSolidList"/>
    <dgm:cxn modelId="{161CDB38-9749-4243-8717-D90A2D415956}" type="presParOf" srcId="{54B342D9-9A7D-4523-987A-C477B987D167}" destId="{65FD47E1-B114-4D63-839B-65E89E08CC4C}" srcOrd="1" destOrd="0" presId="urn:microsoft.com/office/officeart/2018/2/layout/IconVerticalSolidList"/>
    <dgm:cxn modelId="{D4B8FFD9-11F0-4F53-855E-9F5178E50EAF}" type="presParOf" srcId="{54B342D9-9A7D-4523-987A-C477B987D167}" destId="{63963634-0D00-406A-83D6-98B1B6CC5CA6}" srcOrd="2" destOrd="0" presId="urn:microsoft.com/office/officeart/2018/2/layout/IconVerticalSolidList"/>
    <dgm:cxn modelId="{DEC637CA-755B-4810-88C0-E1F47310A89B}" type="presParOf" srcId="{54B342D9-9A7D-4523-987A-C477B987D167}" destId="{AB34A208-4763-45A5-B8DA-DB21A033262F}" srcOrd="3" destOrd="0" presId="urn:microsoft.com/office/officeart/2018/2/layout/IconVerticalSolidList"/>
    <dgm:cxn modelId="{0EB079A0-1010-4791-842F-98A310982270}" type="presParOf" srcId="{DB090BC1-DE97-4130-9938-35C0C5E8303D}" destId="{9F71E6F3-3A6E-434C-AE18-AD3D79989CAD}" srcOrd="3" destOrd="0" presId="urn:microsoft.com/office/officeart/2018/2/layout/IconVerticalSolidList"/>
    <dgm:cxn modelId="{87DEF3A3-21A7-41C3-A2C4-8AD755FDF829}" type="presParOf" srcId="{DB090BC1-DE97-4130-9938-35C0C5E8303D}" destId="{80F8571F-65CF-4F90-9D07-38F519A8D0DC}" srcOrd="4" destOrd="0" presId="urn:microsoft.com/office/officeart/2018/2/layout/IconVerticalSolidList"/>
    <dgm:cxn modelId="{7F53AAF2-34FD-458D-A534-F299BB8B0812}" type="presParOf" srcId="{80F8571F-65CF-4F90-9D07-38F519A8D0DC}" destId="{26F4EE20-5C45-4139-B3AD-BEA1CEC27DBF}" srcOrd="0" destOrd="0" presId="urn:microsoft.com/office/officeart/2018/2/layout/IconVerticalSolidList"/>
    <dgm:cxn modelId="{AE23F4BD-76E6-426F-9AE5-417088C88B5E}" type="presParOf" srcId="{80F8571F-65CF-4F90-9D07-38F519A8D0DC}" destId="{BFC5CFC7-F571-40E2-A674-A653736B6484}" srcOrd="1" destOrd="0" presId="urn:microsoft.com/office/officeart/2018/2/layout/IconVerticalSolidList"/>
    <dgm:cxn modelId="{7E50AC53-FD1A-4578-963F-9D06C2B433E5}" type="presParOf" srcId="{80F8571F-65CF-4F90-9D07-38F519A8D0DC}" destId="{5DFD6DDD-4D3B-4888-B06A-7B1E4A6961FB}" srcOrd="2" destOrd="0" presId="urn:microsoft.com/office/officeart/2018/2/layout/IconVerticalSolidList"/>
    <dgm:cxn modelId="{A110757B-1669-4A40-AD4D-2DDA4043FF16}" type="presParOf" srcId="{80F8571F-65CF-4F90-9D07-38F519A8D0DC}" destId="{2D6256AB-0B81-45DD-B97F-7598D0C047A4}" srcOrd="3" destOrd="0" presId="urn:microsoft.com/office/officeart/2018/2/layout/IconVerticalSolidList"/>
    <dgm:cxn modelId="{963F12FF-32A8-43F6-B27F-168C0927601E}" type="presParOf" srcId="{DB090BC1-DE97-4130-9938-35C0C5E8303D}" destId="{C408C981-B288-441C-9A01-B4568D361281}" srcOrd="5" destOrd="0" presId="urn:microsoft.com/office/officeart/2018/2/layout/IconVerticalSolidList"/>
    <dgm:cxn modelId="{221768AE-D5BA-4EF3-957B-8C2853465CE1}" type="presParOf" srcId="{DB090BC1-DE97-4130-9938-35C0C5E8303D}" destId="{63C2F1C4-A7D0-4EEB-BDBF-06C039D62196}" srcOrd="6" destOrd="0" presId="urn:microsoft.com/office/officeart/2018/2/layout/IconVerticalSolidList"/>
    <dgm:cxn modelId="{E7982A6C-E5E8-4658-A614-A1981766B1CB}" type="presParOf" srcId="{63C2F1C4-A7D0-4EEB-BDBF-06C039D62196}" destId="{3A153542-AE66-4751-999C-DED6BC763BAF}" srcOrd="0" destOrd="0" presId="urn:microsoft.com/office/officeart/2018/2/layout/IconVerticalSolidList"/>
    <dgm:cxn modelId="{47E856A8-A109-4CCA-8C4D-62606AA892D1}" type="presParOf" srcId="{63C2F1C4-A7D0-4EEB-BDBF-06C039D62196}" destId="{878B6AAD-389A-4467-A20F-D736E8574646}" srcOrd="1" destOrd="0" presId="urn:microsoft.com/office/officeart/2018/2/layout/IconVerticalSolidList"/>
    <dgm:cxn modelId="{A0A97CDD-6B17-4B89-991B-744394B0DCA4}" type="presParOf" srcId="{63C2F1C4-A7D0-4EEB-BDBF-06C039D62196}" destId="{4E56AACE-A618-444A-88BA-EA0A4899A06D}" srcOrd="2" destOrd="0" presId="urn:microsoft.com/office/officeart/2018/2/layout/IconVerticalSolidList"/>
    <dgm:cxn modelId="{E7CDDA0E-026B-4CD3-A4F2-3EBC05CA18B2}" type="presParOf" srcId="{63C2F1C4-A7D0-4EEB-BDBF-06C039D62196}" destId="{5B46B793-E3B8-42C3-A907-32E76A01E478}" srcOrd="3" destOrd="0" presId="urn:microsoft.com/office/officeart/2018/2/layout/IconVerticalSolidList"/>
    <dgm:cxn modelId="{ED85ED7D-EF20-48EC-8D45-DBB9000C8433}" type="presParOf" srcId="{DB090BC1-DE97-4130-9938-35C0C5E8303D}" destId="{EF701727-8186-4A2C-B36F-F671A46C4945}" srcOrd="7" destOrd="0" presId="urn:microsoft.com/office/officeart/2018/2/layout/IconVerticalSolidList"/>
    <dgm:cxn modelId="{7FCA1E0C-795E-4AE0-B33F-7B4298A4BAB8}" type="presParOf" srcId="{DB090BC1-DE97-4130-9938-35C0C5E8303D}" destId="{56BD56C8-CD54-4DEE-A48C-CDD15957BB2C}" srcOrd="8" destOrd="0" presId="urn:microsoft.com/office/officeart/2018/2/layout/IconVerticalSolidList"/>
    <dgm:cxn modelId="{D0038323-F2EB-4F5D-AC22-7A964C960954}" type="presParOf" srcId="{56BD56C8-CD54-4DEE-A48C-CDD15957BB2C}" destId="{D592F33F-BBBD-4251-8958-3C3F9C0A4C9B}" srcOrd="0" destOrd="0" presId="urn:microsoft.com/office/officeart/2018/2/layout/IconVerticalSolidList"/>
    <dgm:cxn modelId="{3DBD0189-E487-48FE-96C8-A13C93BE3AE1}" type="presParOf" srcId="{56BD56C8-CD54-4DEE-A48C-CDD15957BB2C}" destId="{B4618ECC-5EAE-4128-A643-2B85F9FC37FA}" srcOrd="1" destOrd="0" presId="urn:microsoft.com/office/officeart/2018/2/layout/IconVerticalSolidList"/>
    <dgm:cxn modelId="{34B3AA73-B933-4DBC-9C6F-38941D6CCE68}" type="presParOf" srcId="{56BD56C8-CD54-4DEE-A48C-CDD15957BB2C}" destId="{55086C78-2052-4EDA-BC8E-566A4C8948FF}" srcOrd="2" destOrd="0" presId="urn:microsoft.com/office/officeart/2018/2/layout/IconVerticalSolidList"/>
    <dgm:cxn modelId="{7DAF0B8B-28AB-4EBF-B8C4-7A43D3E231B1}" type="presParOf" srcId="{56BD56C8-CD54-4DEE-A48C-CDD15957BB2C}" destId="{EB3515FD-B9A9-4121-8FA4-452D6C441771}" srcOrd="3" destOrd="0" presId="urn:microsoft.com/office/officeart/2018/2/layout/IconVerticalSolidList"/>
    <dgm:cxn modelId="{3467B815-0807-4B6B-9DF6-CA3E49BF376F}" type="presParOf" srcId="{DB090BC1-DE97-4130-9938-35C0C5E8303D}" destId="{C148F0D1-22C9-4725-B9AD-66863CCF5B12}" srcOrd="9" destOrd="0" presId="urn:microsoft.com/office/officeart/2018/2/layout/IconVerticalSolidList"/>
    <dgm:cxn modelId="{07CDB1A7-3A93-44FF-88B1-BE39511E6778}" type="presParOf" srcId="{DB090BC1-DE97-4130-9938-35C0C5E8303D}" destId="{9E9C99DD-B957-4E5D-AD56-83BCB33B888B}" srcOrd="10" destOrd="0" presId="urn:microsoft.com/office/officeart/2018/2/layout/IconVerticalSolidList"/>
    <dgm:cxn modelId="{6B899060-32EF-4B15-8F16-C6443292807F}" type="presParOf" srcId="{9E9C99DD-B957-4E5D-AD56-83BCB33B888B}" destId="{C9D837FA-EE21-470A-B69E-B4FE1E56B21E}" srcOrd="0" destOrd="0" presId="urn:microsoft.com/office/officeart/2018/2/layout/IconVerticalSolidList"/>
    <dgm:cxn modelId="{0AC8973A-491B-4A1A-AE09-4C60984C44DE}" type="presParOf" srcId="{9E9C99DD-B957-4E5D-AD56-83BCB33B888B}" destId="{7E7C65B8-07A0-4C0D-984B-4528F7689A0C}" srcOrd="1" destOrd="0" presId="urn:microsoft.com/office/officeart/2018/2/layout/IconVerticalSolidList"/>
    <dgm:cxn modelId="{D95E29D9-82EC-499F-9657-348F7D5583B0}" type="presParOf" srcId="{9E9C99DD-B957-4E5D-AD56-83BCB33B888B}" destId="{CAE104BF-1397-4324-8A58-083D40D477AA}" srcOrd="2" destOrd="0" presId="urn:microsoft.com/office/officeart/2018/2/layout/IconVerticalSolidList"/>
    <dgm:cxn modelId="{7CBCD5AB-7C4E-470D-8718-B1CD19C7A820}" type="presParOf" srcId="{9E9C99DD-B957-4E5D-AD56-83BCB33B888B}" destId="{FD35CEE0-64BD-4070-8A6F-ED094F0100E3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1A196F3-AEDD-4519-B3AD-E0099E6882FC}" type="doc">
      <dgm:prSet loTypeId="urn:microsoft.com/office/officeart/2008/layout/PictureStrips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DCA451C-D00E-48E6-B054-F1A5ADF03F04}">
      <dgm:prSet phldrT="[Text]"/>
      <dgm:spPr>
        <a:solidFill>
          <a:schemeClr val="accent4">
            <a:lumMod val="40000"/>
            <a:lumOff val="60000"/>
          </a:schemeClr>
        </a:solidFill>
        <a:ln>
          <a:solidFill>
            <a:schemeClr val="accent4">
              <a:lumMod val="40000"/>
              <a:lumOff val="60000"/>
            </a:schemeClr>
          </a:solidFill>
        </a:ln>
      </dgm:spPr>
      <dgm:t>
        <a:bodyPr/>
        <a:lstStyle/>
        <a:p>
          <a:r>
            <a:rPr lang="en-US" dirty="0" smtClean="0"/>
            <a:t>Admin Module</a:t>
          </a:r>
          <a:endParaRPr lang="en-US" dirty="0"/>
        </a:p>
      </dgm:t>
    </dgm:pt>
    <dgm:pt modelId="{BFA7BED0-704B-482A-87BB-0C8A2679C047}" type="parTrans" cxnId="{E978B166-5E6D-419B-BB2C-7BF1B6C37795}">
      <dgm:prSet/>
      <dgm:spPr/>
      <dgm:t>
        <a:bodyPr/>
        <a:lstStyle/>
        <a:p>
          <a:endParaRPr lang="en-US"/>
        </a:p>
      </dgm:t>
    </dgm:pt>
    <dgm:pt modelId="{5CBA24C1-7145-4520-A172-F803F299AAF1}" type="sibTrans" cxnId="{E978B166-5E6D-419B-BB2C-7BF1B6C37795}">
      <dgm:prSet/>
      <dgm:spPr/>
      <dgm:t>
        <a:bodyPr/>
        <a:lstStyle/>
        <a:p>
          <a:endParaRPr lang="en-US"/>
        </a:p>
      </dgm:t>
    </dgm:pt>
    <dgm:pt modelId="{85CD813F-2F53-46F2-B647-11D0ACE9E7BB}">
      <dgm:prSet phldrT="[Text]"/>
      <dgm:spPr>
        <a:solidFill>
          <a:schemeClr val="accent5">
            <a:lumMod val="60000"/>
            <a:lumOff val="40000"/>
          </a:schemeClr>
        </a:solidFill>
      </dgm:spPr>
      <dgm:t>
        <a:bodyPr/>
        <a:lstStyle/>
        <a:p>
          <a:r>
            <a:rPr lang="en-US" dirty="0" smtClean="0"/>
            <a:t>Doctor Module</a:t>
          </a:r>
          <a:endParaRPr lang="en-US" dirty="0"/>
        </a:p>
      </dgm:t>
    </dgm:pt>
    <dgm:pt modelId="{89370416-1D35-44F9-A964-2EFEC85A1C81}" type="parTrans" cxnId="{CA5A2225-CC5E-4B9A-83F5-0D65A70FF64C}">
      <dgm:prSet/>
      <dgm:spPr/>
      <dgm:t>
        <a:bodyPr/>
        <a:lstStyle/>
        <a:p>
          <a:endParaRPr lang="en-US"/>
        </a:p>
      </dgm:t>
    </dgm:pt>
    <dgm:pt modelId="{7B0179CA-7EC7-4641-B25B-2CAD0B11371B}" type="sibTrans" cxnId="{CA5A2225-CC5E-4B9A-83F5-0D65A70FF64C}">
      <dgm:prSet/>
      <dgm:spPr/>
      <dgm:t>
        <a:bodyPr/>
        <a:lstStyle/>
        <a:p>
          <a:endParaRPr lang="en-US"/>
        </a:p>
      </dgm:t>
    </dgm:pt>
    <dgm:pt modelId="{AB6FDC26-C5C1-4E01-8C92-A0C1B6E481DF}">
      <dgm:prSet phldrT="[Text]"/>
      <dgm:spPr>
        <a:solidFill>
          <a:schemeClr val="accent2">
            <a:lumMod val="75000"/>
            <a:alpha val="40000"/>
          </a:schemeClr>
        </a:solidFill>
        <a:ln>
          <a:solidFill>
            <a:schemeClr val="accent2">
              <a:lumMod val="40000"/>
              <a:lumOff val="60000"/>
            </a:schemeClr>
          </a:solidFill>
        </a:ln>
      </dgm:spPr>
      <dgm:t>
        <a:bodyPr/>
        <a:lstStyle/>
        <a:p>
          <a:r>
            <a:rPr lang="en-US" dirty="0" smtClean="0"/>
            <a:t>Patient Module</a:t>
          </a:r>
          <a:endParaRPr lang="en-US" dirty="0"/>
        </a:p>
      </dgm:t>
    </dgm:pt>
    <dgm:pt modelId="{5CF0E85A-65D3-4201-9F40-3067DBD6D45D}" type="parTrans" cxnId="{EBB1BC0D-CAA7-4C42-820F-970A2A94ED7E}">
      <dgm:prSet/>
      <dgm:spPr/>
      <dgm:t>
        <a:bodyPr/>
        <a:lstStyle/>
        <a:p>
          <a:endParaRPr lang="en-US"/>
        </a:p>
      </dgm:t>
    </dgm:pt>
    <dgm:pt modelId="{6C0AC988-A747-4ECF-BDA7-B0158D7A4922}" type="sibTrans" cxnId="{EBB1BC0D-CAA7-4C42-820F-970A2A94ED7E}">
      <dgm:prSet/>
      <dgm:spPr/>
      <dgm:t>
        <a:bodyPr/>
        <a:lstStyle/>
        <a:p>
          <a:endParaRPr lang="en-US"/>
        </a:p>
      </dgm:t>
    </dgm:pt>
    <dgm:pt modelId="{E3066038-A8CE-44C2-A6FD-F4F74E8000CE}" type="pres">
      <dgm:prSet presAssocID="{81A196F3-AEDD-4519-B3AD-E0099E6882FC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216F275-C39C-47E0-A744-810CAC18DE75}" type="pres">
      <dgm:prSet presAssocID="{1DCA451C-D00E-48E6-B054-F1A5ADF03F04}" presName="composite" presStyleCnt="0"/>
      <dgm:spPr/>
    </dgm:pt>
    <dgm:pt modelId="{357C3815-34D7-4886-AB9A-EEE8065EF1CB}" type="pres">
      <dgm:prSet presAssocID="{1DCA451C-D00E-48E6-B054-F1A5ADF03F04}" presName="rect1" presStyleLbl="trAlignAcc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641EDF8-B82A-4814-AAF1-96F9DCCDDA56}" type="pres">
      <dgm:prSet presAssocID="{1DCA451C-D00E-48E6-B054-F1A5ADF03F04}" presName="rect2" presStyleLbl="fgImgPlace1" presStyleIdx="0" presStyleCnt="3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A9984E65-9024-46A1-B726-132E3F10F081}" type="pres">
      <dgm:prSet presAssocID="{5CBA24C1-7145-4520-A172-F803F299AAF1}" presName="sibTrans" presStyleCnt="0"/>
      <dgm:spPr/>
    </dgm:pt>
    <dgm:pt modelId="{60F81858-3AC9-4300-A09F-FF24C2A15A7F}" type="pres">
      <dgm:prSet presAssocID="{85CD813F-2F53-46F2-B647-11D0ACE9E7BB}" presName="composite" presStyleCnt="0"/>
      <dgm:spPr/>
    </dgm:pt>
    <dgm:pt modelId="{14B91CFD-632A-4916-B206-5BFFA4742568}" type="pres">
      <dgm:prSet presAssocID="{85CD813F-2F53-46F2-B647-11D0ACE9E7BB}" presName="rect1" presStyleLbl="trAlignAcc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CD2A3E1-CCF0-478C-A71B-32202E4CF1B8}" type="pres">
      <dgm:prSet presAssocID="{85CD813F-2F53-46F2-B647-11D0ACE9E7BB}" presName="rect2" presStyleLbl="fgImgPlace1" presStyleIdx="1" presStyleCnt="3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2A5A80FE-4E5D-4340-9AF5-9A8AC74A6E1C}" type="pres">
      <dgm:prSet presAssocID="{7B0179CA-7EC7-4641-B25B-2CAD0B11371B}" presName="sibTrans" presStyleCnt="0"/>
      <dgm:spPr/>
    </dgm:pt>
    <dgm:pt modelId="{EAAFB709-9F25-4F46-9742-52FFDB30CAC0}" type="pres">
      <dgm:prSet presAssocID="{AB6FDC26-C5C1-4E01-8C92-A0C1B6E481DF}" presName="composite" presStyleCnt="0"/>
      <dgm:spPr/>
    </dgm:pt>
    <dgm:pt modelId="{ACF0C73A-D8BB-4D98-8A36-853A6FE279EE}" type="pres">
      <dgm:prSet presAssocID="{AB6FDC26-C5C1-4E01-8C92-A0C1B6E481DF}" presName="rect1" presStyleLbl="trAlignAcc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4050CF2-B142-44F8-B3B4-B8ED1586F91F}" type="pres">
      <dgm:prSet presAssocID="{AB6FDC26-C5C1-4E01-8C92-A0C1B6E481DF}" presName="rect2" presStyleLbl="fgImgPlace1" presStyleIdx="2" presStyleCnt="3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endParaRPr lang="en-US"/>
        </a:p>
      </dgm:t>
    </dgm:pt>
  </dgm:ptLst>
  <dgm:cxnLst>
    <dgm:cxn modelId="{E978B166-5E6D-419B-BB2C-7BF1B6C37795}" srcId="{81A196F3-AEDD-4519-B3AD-E0099E6882FC}" destId="{1DCA451C-D00E-48E6-B054-F1A5ADF03F04}" srcOrd="0" destOrd="0" parTransId="{BFA7BED0-704B-482A-87BB-0C8A2679C047}" sibTransId="{5CBA24C1-7145-4520-A172-F803F299AAF1}"/>
    <dgm:cxn modelId="{10890004-3E27-4182-8F3D-2317EFA99A34}" type="presOf" srcId="{1DCA451C-D00E-48E6-B054-F1A5ADF03F04}" destId="{357C3815-34D7-4886-AB9A-EEE8065EF1CB}" srcOrd="0" destOrd="0" presId="urn:microsoft.com/office/officeart/2008/layout/PictureStrips"/>
    <dgm:cxn modelId="{CA5A2225-CC5E-4B9A-83F5-0D65A70FF64C}" srcId="{81A196F3-AEDD-4519-B3AD-E0099E6882FC}" destId="{85CD813F-2F53-46F2-B647-11D0ACE9E7BB}" srcOrd="1" destOrd="0" parTransId="{89370416-1D35-44F9-A964-2EFEC85A1C81}" sibTransId="{7B0179CA-7EC7-4641-B25B-2CAD0B11371B}"/>
    <dgm:cxn modelId="{E9593471-5E30-46B3-91A1-30BA9658AFC0}" type="presOf" srcId="{81A196F3-AEDD-4519-B3AD-E0099E6882FC}" destId="{E3066038-A8CE-44C2-A6FD-F4F74E8000CE}" srcOrd="0" destOrd="0" presId="urn:microsoft.com/office/officeart/2008/layout/PictureStrips"/>
    <dgm:cxn modelId="{CF18C451-AEBD-47CC-99EA-D0A818411BB1}" type="presOf" srcId="{85CD813F-2F53-46F2-B647-11D0ACE9E7BB}" destId="{14B91CFD-632A-4916-B206-5BFFA4742568}" srcOrd="0" destOrd="0" presId="urn:microsoft.com/office/officeart/2008/layout/PictureStrips"/>
    <dgm:cxn modelId="{88EB714F-36E9-4633-BDB7-DAEAE49BDFC1}" type="presOf" srcId="{AB6FDC26-C5C1-4E01-8C92-A0C1B6E481DF}" destId="{ACF0C73A-D8BB-4D98-8A36-853A6FE279EE}" srcOrd="0" destOrd="0" presId="urn:microsoft.com/office/officeart/2008/layout/PictureStrips"/>
    <dgm:cxn modelId="{EBB1BC0D-CAA7-4C42-820F-970A2A94ED7E}" srcId="{81A196F3-AEDD-4519-B3AD-E0099E6882FC}" destId="{AB6FDC26-C5C1-4E01-8C92-A0C1B6E481DF}" srcOrd="2" destOrd="0" parTransId="{5CF0E85A-65D3-4201-9F40-3067DBD6D45D}" sibTransId="{6C0AC988-A747-4ECF-BDA7-B0158D7A4922}"/>
    <dgm:cxn modelId="{36D2065F-79A8-4742-9BBD-F99F29C3A54F}" type="presParOf" srcId="{E3066038-A8CE-44C2-A6FD-F4F74E8000CE}" destId="{B216F275-C39C-47E0-A744-810CAC18DE75}" srcOrd="0" destOrd="0" presId="urn:microsoft.com/office/officeart/2008/layout/PictureStrips"/>
    <dgm:cxn modelId="{7D4AB310-3483-4850-B0BA-0134EB258F0D}" type="presParOf" srcId="{B216F275-C39C-47E0-A744-810CAC18DE75}" destId="{357C3815-34D7-4886-AB9A-EEE8065EF1CB}" srcOrd="0" destOrd="0" presId="urn:microsoft.com/office/officeart/2008/layout/PictureStrips"/>
    <dgm:cxn modelId="{D1FD8BA0-AAA8-42A3-A515-27C2A110E900}" type="presParOf" srcId="{B216F275-C39C-47E0-A744-810CAC18DE75}" destId="{4641EDF8-B82A-4814-AAF1-96F9DCCDDA56}" srcOrd="1" destOrd="0" presId="urn:microsoft.com/office/officeart/2008/layout/PictureStrips"/>
    <dgm:cxn modelId="{03ADB7B8-7ED5-4119-A522-A5E311C6107D}" type="presParOf" srcId="{E3066038-A8CE-44C2-A6FD-F4F74E8000CE}" destId="{A9984E65-9024-46A1-B726-132E3F10F081}" srcOrd="1" destOrd="0" presId="urn:microsoft.com/office/officeart/2008/layout/PictureStrips"/>
    <dgm:cxn modelId="{53CDC89E-57A9-4FB8-96D2-8C19D5E525C7}" type="presParOf" srcId="{E3066038-A8CE-44C2-A6FD-F4F74E8000CE}" destId="{60F81858-3AC9-4300-A09F-FF24C2A15A7F}" srcOrd="2" destOrd="0" presId="urn:microsoft.com/office/officeart/2008/layout/PictureStrips"/>
    <dgm:cxn modelId="{23F717FA-7F4A-49D7-9978-BD95D859FBDC}" type="presParOf" srcId="{60F81858-3AC9-4300-A09F-FF24C2A15A7F}" destId="{14B91CFD-632A-4916-B206-5BFFA4742568}" srcOrd="0" destOrd="0" presId="urn:microsoft.com/office/officeart/2008/layout/PictureStrips"/>
    <dgm:cxn modelId="{B8839407-F205-416A-A41B-E1C55CD9EB49}" type="presParOf" srcId="{60F81858-3AC9-4300-A09F-FF24C2A15A7F}" destId="{ECD2A3E1-CCF0-478C-A71B-32202E4CF1B8}" srcOrd="1" destOrd="0" presId="urn:microsoft.com/office/officeart/2008/layout/PictureStrips"/>
    <dgm:cxn modelId="{98E98DC4-09EC-4024-BB9B-84893C207AA7}" type="presParOf" srcId="{E3066038-A8CE-44C2-A6FD-F4F74E8000CE}" destId="{2A5A80FE-4E5D-4340-9AF5-9A8AC74A6E1C}" srcOrd="3" destOrd="0" presId="urn:microsoft.com/office/officeart/2008/layout/PictureStrips"/>
    <dgm:cxn modelId="{28EAE4C2-981F-41AD-935D-FD349E558010}" type="presParOf" srcId="{E3066038-A8CE-44C2-A6FD-F4F74E8000CE}" destId="{EAAFB709-9F25-4F46-9742-52FFDB30CAC0}" srcOrd="4" destOrd="0" presId="urn:microsoft.com/office/officeart/2008/layout/PictureStrips"/>
    <dgm:cxn modelId="{382B86BF-81BE-4D3C-B825-326F2893977C}" type="presParOf" srcId="{EAAFB709-9F25-4F46-9742-52FFDB30CAC0}" destId="{ACF0C73A-D8BB-4D98-8A36-853A6FE279EE}" srcOrd="0" destOrd="0" presId="urn:microsoft.com/office/officeart/2008/layout/PictureStrips"/>
    <dgm:cxn modelId="{F2BE9FB1-7EAF-442C-AE4F-950A6D20F02E}" type="presParOf" srcId="{EAAFB709-9F25-4F46-9742-52FFDB30CAC0}" destId="{44050CF2-B142-44F8-B3B4-B8ED1586F91F}" srcOrd="1" destOrd="0" presId="urn:microsoft.com/office/officeart/2008/layout/PictureStrip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75E12ADD-B742-45B9-9563-6D27D3B48638}" type="doc">
      <dgm:prSet loTypeId="urn:microsoft.com/office/officeart/2005/8/layout/hierarchy1#2" loCatId="hierarchy" qsTypeId="urn:microsoft.com/office/officeart/2005/8/quickstyle/simple2#1" qsCatId="simple" csTypeId="urn:microsoft.com/office/officeart/2005/8/colors/accent1_2#2" csCatId="accent1" phldr="1"/>
      <dgm:spPr/>
      <dgm:t>
        <a:bodyPr/>
        <a:lstStyle/>
        <a:p>
          <a:endParaRPr lang="en-IN"/>
        </a:p>
      </dgm:t>
    </dgm:pt>
    <dgm:pt modelId="{FED08959-A912-44CF-B538-420F26F52F79}">
      <dgm:prSet phldrT="[Text]"/>
      <dgm:spPr>
        <a:ln>
          <a:solidFill>
            <a:schemeClr val="accent4">
              <a:lumMod val="75000"/>
            </a:schemeClr>
          </a:solidFill>
        </a:ln>
      </dgm:spPr>
      <dgm:t>
        <a:bodyPr/>
        <a:lstStyle/>
        <a:p>
          <a:r>
            <a:rPr lang="en-US" dirty="0"/>
            <a:t>ADMIN</a:t>
          </a:r>
          <a:endParaRPr lang="en-IN" dirty="0"/>
        </a:p>
      </dgm:t>
    </dgm:pt>
    <dgm:pt modelId="{FDC06DBE-4EDB-452D-9F83-31DD68768A7E}" type="parTrans" cxnId="{D00D749F-5BE1-4EEA-84F6-82D92360B112}">
      <dgm:prSet/>
      <dgm:spPr/>
      <dgm:t>
        <a:bodyPr/>
        <a:lstStyle/>
        <a:p>
          <a:endParaRPr lang="en-IN"/>
        </a:p>
      </dgm:t>
    </dgm:pt>
    <dgm:pt modelId="{7E7666CD-0EC9-4A74-BC87-71B1AD95CF5C}" type="sibTrans" cxnId="{D00D749F-5BE1-4EEA-84F6-82D92360B112}">
      <dgm:prSet/>
      <dgm:spPr/>
      <dgm:t>
        <a:bodyPr/>
        <a:lstStyle/>
        <a:p>
          <a:endParaRPr lang="en-IN"/>
        </a:p>
      </dgm:t>
    </dgm:pt>
    <dgm:pt modelId="{0F06221F-AE42-4334-9631-E0D2A32C8FBD}">
      <dgm:prSet phldrT="[Text]"/>
      <dgm:spPr>
        <a:ln>
          <a:solidFill>
            <a:schemeClr val="accent4">
              <a:lumMod val="75000"/>
            </a:schemeClr>
          </a:solidFill>
        </a:ln>
      </dgm:spPr>
      <dgm:t>
        <a:bodyPr/>
        <a:lstStyle/>
        <a:p>
          <a:r>
            <a:rPr lang="en-IN" dirty="0"/>
            <a:t>admit patient</a:t>
          </a:r>
        </a:p>
      </dgm:t>
    </dgm:pt>
    <dgm:pt modelId="{7A15EB0F-2D86-43E8-BCE7-EFB4A6072401}" type="parTrans" cxnId="{6AE6850E-32A0-49A4-A6EF-BF4DC52FA2FA}">
      <dgm:prSet/>
      <dgm:spPr>
        <a:ln>
          <a:solidFill>
            <a:schemeClr val="accent4">
              <a:lumMod val="75000"/>
            </a:schemeClr>
          </a:solidFill>
        </a:ln>
      </dgm:spPr>
      <dgm:t>
        <a:bodyPr/>
        <a:lstStyle/>
        <a:p>
          <a:endParaRPr lang="en-IN"/>
        </a:p>
      </dgm:t>
    </dgm:pt>
    <dgm:pt modelId="{35E9BE3B-CEE9-47D2-9EA4-64DF65F415AA}" type="sibTrans" cxnId="{6AE6850E-32A0-49A4-A6EF-BF4DC52FA2FA}">
      <dgm:prSet/>
      <dgm:spPr/>
      <dgm:t>
        <a:bodyPr/>
        <a:lstStyle/>
        <a:p>
          <a:endParaRPr lang="en-IN"/>
        </a:p>
      </dgm:t>
    </dgm:pt>
    <dgm:pt modelId="{9DEA7CF6-7819-402D-95C7-7805390DA2A6}">
      <dgm:prSet/>
      <dgm:spPr>
        <a:ln>
          <a:solidFill>
            <a:schemeClr val="accent4">
              <a:lumMod val="75000"/>
            </a:schemeClr>
          </a:solidFill>
        </a:ln>
      </dgm:spPr>
      <dgm:t>
        <a:bodyPr/>
        <a:lstStyle/>
        <a:p>
          <a:r>
            <a:rPr lang="en-US" dirty="0"/>
            <a:t>Delete doctor</a:t>
          </a:r>
          <a:endParaRPr lang="en-IN" dirty="0"/>
        </a:p>
      </dgm:t>
    </dgm:pt>
    <dgm:pt modelId="{66AD8F67-E435-4C77-A97C-A63DE1D3267B}" type="parTrans" cxnId="{030C3164-DAB2-419D-8004-DD9017AAAFFC}">
      <dgm:prSet/>
      <dgm:spPr>
        <a:ln>
          <a:solidFill>
            <a:schemeClr val="accent4">
              <a:lumMod val="75000"/>
            </a:schemeClr>
          </a:solidFill>
        </a:ln>
      </dgm:spPr>
      <dgm:t>
        <a:bodyPr/>
        <a:lstStyle/>
        <a:p>
          <a:endParaRPr lang="en-IN"/>
        </a:p>
      </dgm:t>
    </dgm:pt>
    <dgm:pt modelId="{895CB0C6-D367-4198-AB48-DF63AB522F08}" type="sibTrans" cxnId="{030C3164-DAB2-419D-8004-DD9017AAAFFC}">
      <dgm:prSet/>
      <dgm:spPr/>
      <dgm:t>
        <a:bodyPr/>
        <a:lstStyle/>
        <a:p>
          <a:endParaRPr lang="en-IN"/>
        </a:p>
      </dgm:t>
    </dgm:pt>
    <dgm:pt modelId="{AB1858E6-A17E-44DC-990C-46ACEC95B39E}">
      <dgm:prSet/>
      <dgm:spPr>
        <a:ln>
          <a:solidFill>
            <a:schemeClr val="accent4">
              <a:lumMod val="75000"/>
            </a:schemeClr>
          </a:solidFill>
        </a:ln>
      </dgm:spPr>
      <dgm:t>
        <a:bodyPr/>
        <a:lstStyle/>
        <a:p>
          <a:r>
            <a:rPr lang="en-IN" dirty="0"/>
            <a:t>Approve doctor</a:t>
          </a:r>
        </a:p>
      </dgm:t>
    </dgm:pt>
    <dgm:pt modelId="{586EA855-B888-4176-9293-0D9C09F8567D}" type="parTrans" cxnId="{F75966A5-876D-43FC-92C7-853DB2E72A54}">
      <dgm:prSet/>
      <dgm:spPr>
        <a:ln>
          <a:solidFill>
            <a:schemeClr val="accent4">
              <a:lumMod val="75000"/>
            </a:schemeClr>
          </a:solidFill>
        </a:ln>
      </dgm:spPr>
      <dgm:t>
        <a:bodyPr/>
        <a:lstStyle/>
        <a:p>
          <a:endParaRPr lang="en-IN"/>
        </a:p>
      </dgm:t>
    </dgm:pt>
    <dgm:pt modelId="{7B428318-8145-4C0D-AC5F-6DC7D66BBD1F}" type="sibTrans" cxnId="{F75966A5-876D-43FC-92C7-853DB2E72A54}">
      <dgm:prSet/>
      <dgm:spPr/>
      <dgm:t>
        <a:bodyPr/>
        <a:lstStyle/>
        <a:p>
          <a:endParaRPr lang="en-IN"/>
        </a:p>
      </dgm:t>
    </dgm:pt>
    <dgm:pt modelId="{1DD3A21F-B761-4791-8994-790E7A1F4C75}">
      <dgm:prSet/>
      <dgm:spPr>
        <a:ln>
          <a:solidFill>
            <a:schemeClr val="accent4">
              <a:lumMod val="75000"/>
            </a:schemeClr>
          </a:solidFill>
        </a:ln>
      </dgm:spPr>
      <dgm:t>
        <a:bodyPr/>
        <a:lstStyle/>
        <a:p>
          <a:r>
            <a:rPr lang="en-IN" dirty="0"/>
            <a:t>Reject doctor</a:t>
          </a:r>
        </a:p>
      </dgm:t>
    </dgm:pt>
    <dgm:pt modelId="{3DB22B2C-3108-49B0-9FF6-C1AF725A8A1C}" type="parTrans" cxnId="{C3F5EF43-3A6B-4D07-82A0-D3443FCFF096}">
      <dgm:prSet/>
      <dgm:spPr>
        <a:ln>
          <a:solidFill>
            <a:schemeClr val="accent4">
              <a:lumMod val="75000"/>
            </a:schemeClr>
          </a:solidFill>
        </a:ln>
      </dgm:spPr>
      <dgm:t>
        <a:bodyPr/>
        <a:lstStyle/>
        <a:p>
          <a:endParaRPr lang="en-IN"/>
        </a:p>
      </dgm:t>
    </dgm:pt>
    <dgm:pt modelId="{B865CFDA-A7D2-46ED-A3F9-BA99604DF077}" type="sibTrans" cxnId="{C3F5EF43-3A6B-4D07-82A0-D3443FCFF096}">
      <dgm:prSet/>
      <dgm:spPr/>
      <dgm:t>
        <a:bodyPr/>
        <a:lstStyle/>
        <a:p>
          <a:endParaRPr lang="en-IN"/>
        </a:p>
      </dgm:t>
    </dgm:pt>
    <dgm:pt modelId="{4D996095-0149-4583-AB97-9C344D691A51}">
      <dgm:prSet phldrT="[Text]"/>
      <dgm:spPr>
        <a:ln>
          <a:solidFill>
            <a:schemeClr val="accent4">
              <a:lumMod val="75000"/>
            </a:schemeClr>
          </a:solidFill>
        </a:ln>
      </dgm:spPr>
      <dgm:t>
        <a:bodyPr/>
        <a:lstStyle/>
        <a:p>
          <a:r>
            <a:rPr lang="en-IN" dirty="0"/>
            <a:t>Register doctor</a:t>
          </a:r>
        </a:p>
      </dgm:t>
    </dgm:pt>
    <dgm:pt modelId="{6DDB5F57-BC45-498D-B59B-136D3C3EE6D4}" type="sibTrans" cxnId="{70C48E99-B8B6-4E61-A20E-147660AE3D84}">
      <dgm:prSet/>
      <dgm:spPr/>
      <dgm:t>
        <a:bodyPr/>
        <a:lstStyle/>
        <a:p>
          <a:endParaRPr lang="en-IN"/>
        </a:p>
      </dgm:t>
    </dgm:pt>
    <dgm:pt modelId="{349EA9E1-82FB-4EB0-9EBE-33F7C58DFD71}" type="parTrans" cxnId="{70C48E99-B8B6-4E61-A20E-147660AE3D84}">
      <dgm:prSet/>
      <dgm:spPr>
        <a:ln>
          <a:solidFill>
            <a:schemeClr val="accent4">
              <a:lumMod val="75000"/>
            </a:schemeClr>
          </a:solidFill>
        </a:ln>
      </dgm:spPr>
      <dgm:t>
        <a:bodyPr/>
        <a:lstStyle/>
        <a:p>
          <a:endParaRPr lang="en-IN"/>
        </a:p>
      </dgm:t>
    </dgm:pt>
    <dgm:pt modelId="{6D1F1BF6-1800-4E4A-88F1-572B8B9F1380}">
      <dgm:prSet/>
      <dgm:spPr>
        <a:ln>
          <a:solidFill>
            <a:schemeClr val="accent4">
              <a:lumMod val="75000"/>
            </a:schemeClr>
          </a:solidFill>
        </a:ln>
      </dgm:spPr>
      <dgm:t>
        <a:bodyPr/>
        <a:lstStyle/>
        <a:p>
          <a:r>
            <a:rPr lang="en-US" dirty="0"/>
            <a:t>View all doctors</a:t>
          </a:r>
          <a:endParaRPr lang="en-IN" dirty="0"/>
        </a:p>
      </dgm:t>
    </dgm:pt>
    <dgm:pt modelId="{CF26AF15-8AC0-44FD-B1C6-716FEF8CB1D6}" type="parTrans" cxnId="{D8689F71-6C57-4D0F-B6DE-44D36261F2BE}">
      <dgm:prSet/>
      <dgm:spPr>
        <a:ln>
          <a:solidFill>
            <a:schemeClr val="accent4">
              <a:lumMod val="75000"/>
            </a:schemeClr>
          </a:solidFill>
        </a:ln>
      </dgm:spPr>
      <dgm:t>
        <a:bodyPr/>
        <a:lstStyle/>
        <a:p>
          <a:endParaRPr lang="en-IN"/>
        </a:p>
      </dgm:t>
    </dgm:pt>
    <dgm:pt modelId="{4BD65F44-2D25-4E49-BD07-A4163C03BE8A}" type="sibTrans" cxnId="{D8689F71-6C57-4D0F-B6DE-44D36261F2BE}">
      <dgm:prSet/>
      <dgm:spPr/>
      <dgm:t>
        <a:bodyPr/>
        <a:lstStyle/>
        <a:p>
          <a:endParaRPr lang="en-IN"/>
        </a:p>
      </dgm:t>
    </dgm:pt>
    <dgm:pt modelId="{E89F539E-ACA5-4195-8605-B7610A4570B6}">
      <dgm:prSet/>
      <dgm:spPr>
        <a:ln>
          <a:solidFill>
            <a:schemeClr val="accent4">
              <a:lumMod val="75000"/>
            </a:schemeClr>
          </a:solidFill>
        </a:ln>
      </dgm:spPr>
      <dgm:t>
        <a:bodyPr/>
        <a:lstStyle/>
        <a:p>
          <a:r>
            <a:rPr lang="en-IN" dirty="0"/>
            <a:t>view patient</a:t>
          </a:r>
        </a:p>
      </dgm:t>
    </dgm:pt>
    <dgm:pt modelId="{0ABCE488-778C-4FB6-9165-A5ED6020F5C0}" type="parTrans" cxnId="{4A689AC6-DFD4-453F-A3C3-49D4251C7DC8}">
      <dgm:prSet/>
      <dgm:spPr>
        <a:ln>
          <a:solidFill>
            <a:schemeClr val="accent4">
              <a:lumMod val="75000"/>
            </a:schemeClr>
          </a:solidFill>
        </a:ln>
      </dgm:spPr>
      <dgm:t>
        <a:bodyPr/>
        <a:lstStyle/>
        <a:p>
          <a:endParaRPr lang="en-IN"/>
        </a:p>
      </dgm:t>
    </dgm:pt>
    <dgm:pt modelId="{64CB5CA8-30B6-4BFA-9912-615CD92D1293}" type="sibTrans" cxnId="{4A689AC6-DFD4-453F-A3C3-49D4251C7DC8}">
      <dgm:prSet/>
      <dgm:spPr/>
      <dgm:t>
        <a:bodyPr/>
        <a:lstStyle/>
        <a:p>
          <a:endParaRPr lang="en-IN"/>
        </a:p>
      </dgm:t>
    </dgm:pt>
    <dgm:pt modelId="{9C9291B0-84F6-40D5-BDAD-7457928BC2E1}">
      <dgm:prSet/>
      <dgm:spPr>
        <a:ln>
          <a:solidFill>
            <a:schemeClr val="accent4">
              <a:lumMod val="75000"/>
            </a:schemeClr>
          </a:solidFill>
        </a:ln>
      </dgm:spPr>
      <dgm:t>
        <a:bodyPr/>
        <a:lstStyle/>
        <a:p>
          <a:r>
            <a:rPr lang="en-IN" dirty="0"/>
            <a:t>Approve patient</a:t>
          </a:r>
        </a:p>
      </dgm:t>
    </dgm:pt>
    <dgm:pt modelId="{750F0517-154D-4BF1-9627-FECEC227E33D}" type="parTrans" cxnId="{A28C5865-3D4A-4994-B966-BB27403E2173}">
      <dgm:prSet/>
      <dgm:spPr>
        <a:ln>
          <a:solidFill>
            <a:schemeClr val="accent4">
              <a:lumMod val="75000"/>
            </a:schemeClr>
          </a:solidFill>
        </a:ln>
      </dgm:spPr>
      <dgm:t>
        <a:bodyPr/>
        <a:lstStyle/>
        <a:p>
          <a:endParaRPr lang="en-IN"/>
        </a:p>
      </dgm:t>
    </dgm:pt>
    <dgm:pt modelId="{1F5F906A-D01D-43E5-8853-CB01C6C65760}" type="sibTrans" cxnId="{A28C5865-3D4A-4994-B966-BB27403E2173}">
      <dgm:prSet/>
      <dgm:spPr/>
      <dgm:t>
        <a:bodyPr/>
        <a:lstStyle/>
        <a:p>
          <a:endParaRPr lang="en-IN"/>
        </a:p>
      </dgm:t>
    </dgm:pt>
    <dgm:pt modelId="{A596C306-0380-4E04-A591-BCE3BF7AB59D}">
      <dgm:prSet/>
      <dgm:spPr>
        <a:ln>
          <a:solidFill>
            <a:schemeClr val="accent4">
              <a:lumMod val="75000"/>
            </a:schemeClr>
          </a:solidFill>
        </a:ln>
      </dgm:spPr>
      <dgm:t>
        <a:bodyPr/>
        <a:lstStyle/>
        <a:p>
          <a:r>
            <a:rPr lang="en-IN" dirty="0"/>
            <a:t>Reject patient</a:t>
          </a:r>
        </a:p>
      </dgm:t>
    </dgm:pt>
    <dgm:pt modelId="{7945CBD6-0A76-46B1-A3D2-BDF3F5853CA7}" type="parTrans" cxnId="{A5AC2E5C-931D-466F-B4A6-706C5C58D771}">
      <dgm:prSet/>
      <dgm:spPr>
        <a:ln>
          <a:solidFill>
            <a:schemeClr val="accent4">
              <a:lumMod val="75000"/>
            </a:schemeClr>
          </a:solidFill>
        </a:ln>
      </dgm:spPr>
      <dgm:t>
        <a:bodyPr/>
        <a:lstStyle/>
        <a:p>
          <a:endParaRPr lang="en-IN"/>
        </a:p>
      </dgm:t>
    </dgm:pt>
    <dgm:pt modelId="{525CE186-0062-495E-85AF-9BE9F4829F18}" type="sibTrans" cxnId="{A5AC2E5C-931D-466F-B4A6-706C5C58D771}">
      <dgm:prSet/>
      <dgm:spPr/>
      <dgm:t>
        <a:bodyPr/>
        <a:lstStyle/>
        <a:p>
          <a:endParaRPr lang="en-IN"/>
        </a:p>
      </dgm:t>
    </dgm:pt>
    <dgm:pt modelId="{2D94B8C6-0280-4620-AA19-2CBBC156E5F5}">
      <dgm:prSet/>
      <dgm:spPr>
        <a:ln>
          <a:solidFill>
            <a:schemeClr val="accent4">
              <a:lumMod val="75000"/>
            </a:schemeClr>
          </a:solidFill>
        </a:ln>
      </dgm:spPr>
      <dgm:t>
        <a:bodyPr/>
        <a:lstStyle/>
        <a:p>
          <a:r>
            <a:rPr lang="en-IN" dirty="0"/>
            <a:t>Discharge patient</a:t>
          </a:r>
        </a:p>
      </dgm:t>
    </dgm:pt>
    <dgm:pt modelId="{1A0B98C3-258F-4799-8570-FCBE75713156}" type="parTrans" cxnId="{C6B28F10-CA08-4B2D-93C9-4C449EFC13BE}">
      <dgm:prSet/>
      <dgm:spPr>
        <a:ln>
          <a:solidFill>
            <a:schemeClr val="accent4">
              <a:lumMod val="75000"/>
            </a:schemeClr>
          </a:solidFill>
        </a:ln>
      </dgm:spPr>
      <dgm:t>
        <a:bodyPr/>
        <a:lstStyle/>
        <a:p>
          <a:endParaRPr lang="en-IN"/>
        </a:p>
      </dgm:t>
    </dgm:pt>
    <dgm:pt modelId="{6F513071-7B2E-4DDD-AA9B-278A57593AA6}" type="sibTrans" cxnId="{C6B28F10-CA08-4B2D-93C9-4C449EFC13BE}">
      <dgm:prSet/>
      <dgm:spPr/>
      <dgm:t>
        <a:bodyPr/>
        <a:lstStyle/>
        <a:p>
          <a:endParaRPr lang="en-IN"/>
        </a:p>
      </dgm:t>
    </dgm:pt>
    <dgm:pt modelId="{D85BFE7D-8137-46F8-941F-8C74D85AB922}">
      <dgm:prSet/>
      <dgm:spPr>
        <a:ln>
          <a:solidFill>
            <a:schemeClr val="accent4">
              <a:lumMod val="75000"/>
            </a:schemeClr>
          </a:solidFill>
        </a:ln>
      </dgm:spPr>
      <dgm:t>
        <a:bodyPr/>
        <a:lstStyle/>
        <a:p>
          <a:r>
            <a:rPr lang="en-IN" dirty="0"/>
            <a:t>Can generate invoice pdf</a:t>
          </a:r>
        </a:p>
      </dgm:t>
    </dgm:pt>
    <dgm:pt modelId="{00E51B9F-2178-4C7E-80D9-61768C16E5F4}" type="parTrans" cxnId="{3EC2B7CA-B4F5-4679-A295-422E3E51B777}">
      <dgm:prSet/>
      <dgm:spPr>
        <a:ln>
          <a:solidFill>
            <a:schemeClr val="accent4">
              <a:lumMod val="75000"/>
            </a:schemeClr>
          </a:solidFill>
        </a:ln>
      </dgm:spPr>
      <dgm:t>
        <a:bodyPr/>
        <a:lstStyle/>
        <a:p>
          <a:endParaRPr lang="en-IN"/>
        </a:p>
      </dgm:t>
    </dgm:pt>
    <dgm:pt modelId="{585F440B-E968-4D8E-8770-524D6C688094}" type="sibTrans" cxnId="{3EC2B7CA-B4F5-4679-A295-422E3E51B777}">
      <dgm:prSet/>
      <dgm:spPr/>
      <dgm:t>
        <a:bodyPr/>
        <a:lstStyle/>
        <a:p>
          <a:endParaRPr lang="en-IN"/>
        </a:p>
      </dgm:t>
    </dgm:pt>
    <dgm:pt modelId="{47182187-A7B2-4D61-A0C2-FAB07E86DEC6}">
      <dgm:prSet/>
      <dgm:spPr>
        <a:ln>
          <a:solidFill>
            <a:schemeClr val="accent4">
              <a:lumMod val="75000"/>
            </a:schemeClr>
          </a:solidFill>
        </a:ln>
      </dgm:spPr>
      <dgm:t>
        <a:bodyPr/>
        <a:lstStyle/>
        <a:p>
          <a:r>
            <a:rPr lang="en-IN" dirty="0"/>
            <a:t> view appointments</a:t>
          </a:r>
        </a:p>
      </dgm:t>
    </dgm:pt>
    <dgm:pt modelId="{536DC294-698A-46F9-A6AA-104A3BCBDBDE}" type="parTrans" cxnId="{72876521-2EC3-4955-BABC-57E367394B97}">
      <dgm:prSet/>
      <dgm:spPr>
        <a:ln>
          <a:solidFill>
            <a:schemeClr val="accent4">
              <a:lumMod val="75000"/>
            </a:schemeClr>
          </a:solidFill>
        </a:ln>
      </dgm:spPr>
      <dgm:t>
        <a:bodyPr/>
        <a:lstStyle/>
        <a:p>
          <a:endParaRPr lang="en-IN"/>
        </a:p>
      </dgm:t>
    </dgm:pt>
    <dgm:pt modelId="{81A3FF4D-C14C-40DA-BCAF-2EF8336357AF}" type="sibTrans" cxnId="{72876521-2EC3-4955-BABC-57E367394B97}">
      <dgm:prSet/>
      <dgm:spPr/>
      <dgm:t>
        <a:bodyPr/>
        <a:lstStyle/>
        <a:p>
          <a:endParaRPr lang="en-IN"/>
        </a:p>
      </dgm:t>
    </dgm:pt>
    <dgm:pt modelId="{B8CCF946-D3DC-44D0-9971-8A84D9525954}">
      <dgm:prSet/>
      <dgm:spPr>
        <a:ln>
          <a:solidFill>
            <a:schemeClr val="accent4">
              <a:lumMod val="75000"/>
            </a:schemeClr>
          </a:solidFill>
        </a:ln>
      </dgm:spPr>
      <dgm:t>
        <a:bodyPr/>
        <a:lstStyle/>
        <a:p>
          <a:r>
            <a:rPr lang="en-IN" dirty="0"/>
            <a:t> approve appointments</a:t>
          </a:r>
        </a:p>
      </dgm:t>
    </dgm:pt>
    <dgm:pt modelId="{962A462F-6AAE-46E7-83B0-7FA6B58D587C}" type="parTrans" cxnId="{6215FDF9-BB78-4220-865E-A2272DEF5FE0}">
      <dgm:prSet/>
      <dgm:spPr>
        <a:ln>
          <a:solidFill>
            <a:schemeClr val="accent4">
              <a:lumMod val="75000"/>
            </a:schemeClr>
          </a:solidFill>
        </a:ln>
      </dgm:spPr>
      <dgm:t>
        <a:bodyPr/>
        <a:lstStyle/>
        <a:p>
          <a:endParaRPr lang="en-IN"/>
        </a:p>
      </dgm:t>
    </dgm:pt>
    <dgm:pt modelId="{D839A2E4-5004-469D-BD03-9B16ACCBE120}" type="sibTrans" cxnId="{6215FDF9-BB78-4220-865E-A2272DEF5FE0}">
      <dgm:prSet/>
      <dgm:spPr/>
      <dgm:t>
        <a:bodyPr/>
        <a:lstStyle/>
        <a:p>
          <a:endParaRPr lang="en-IN"/>
        </a:p>
      </dgm:t>
    </dgm:pt>
    <dgm:pt modelId="{D9005542-FB74-4A6D-AFE3-1DC644832B92}">
      <dgm:prSet/>
      <dgm:spPr>
        <a:ln>
          <a:solidFill>
            <a:schemeClr val="accent4">
              <a:lumMod val="75000"/>
            </a:schemeClr>
          </a:solidFill>
        </a:ln>
      </dgm:spPr>
      <dgm:t>
        <a:bodyPr/>
        <a:lstStyle/>
        <a:p>
          <a:r>
            <a:rPr lang="en-IN" dirty="0"/>
            <a:t>book appointments</a:t>
          </a:r>
        </a:p>
      </dgm:t>
    </dgm:pt>
    <dgm:pt modelId="{E25FAEA9-8962-4013-B396-0402023FB952}" type="parTrans" cxnId="{BEB9DCA7-2542-44FB-900D-BE5B7604681B}">
      <dgm:prSet/>
      <dgm:spPr>
        <a:ln>
          <a:solidFill>
            <a:schemeClr val="accent4">
              <a:lumMod val="75000"/>
            </a:schemeClr>
          </a:solidFill>
        </a:ln>
      </dgm:spPr>
      <dgm:t>
        <a:bodyPr/>
        <a:lstStyle/>
        <a:p>
          <a:endParaRPr lang="en-IN"/>
        </a:p>
      </dgm:t>
    </dgm:pt>
    <dgm:pt modelId="{8148B084-FD54-4573-9542-0F9A0F29A140}" type="sibTrans" cxnId="{BEB9DCA7-2542-44FB-900D-BE5B7604681B}">
      <dgm:prSet/>
      <dgm:spPr/>
      <dgm:t>
        <a:bodyPr/>
        <a:lstStyle/>
        <a:p>
          <a:endParaRPr lang="en-IN"/>
        </a:p>
      </dgm:t>
    </dgm:pt>
    <dgm:pt modelId="{75E201CF-AA08-47A3-9F98-0A5EB7C883F3}" type="pres">
      <dgm:prSet presAssocID="{75E12ADD-B742-45B9-9563-6D27D3B48638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IN"/>
        </a:p>
      </dgm:t>
    </dgm:pt>
    <dgm:pt modelId="{CF095916-6269-475B-BEF4-FDF1BCA32FB8}" type="pres">
      <dgm:prSet presAssocID="{FED08959-A912-44CF-B538-420F26F52F79}" presName="hierRoot1" presStyleCnt="0"/>
      <dgm:spPr/>
    </dgm:pt>
    <dgm:pt modelId="{2BD5DBDF-85FE-4D48-A2A7-6653B8FC9B3E}" type="pres">
      <dgm:prSet presAssocID="{FED08959-A912-44CF-B538-420F26F52F79}" presName="composite" presStyleCnt="0"/>
      <dgm:spPr/>
    </dgm:pt>
    <dgm:pt modelId="{3F859418-3C00-458B-9ED7-93696644A189}" type="pres">
      <dgm:prSet presAssocID="{FED08959-A912-44CF-B538-420F26F52F79}" presName="background" presStyleLbl="node0" presStyleIdx="0" presStyleCnt="1"/>
      <dgm:spPr>
        <a:solidFill>
          <a:schemeClr val="accent4">
            <a:lumMod val="75000"/>
          </a:schemeClr>
        </a:solidFill>
      </dgm:spPr>
      <dgm:t>
        <a:bodyPr/>
        <a:lstStyle/>
        <a:p>
          <a:endParaRPr lang="en-US"/>
        </a:p>
      </dgm:t>
    </dgm:pt>
    <dgm:pt modelId="{EB4CA39D-11CF-46F3-97E9-742C7F01A33E}" type="pres">
      <dgm:prSet presAssocID="{FED08959-A912-44CF-B538-420F26F52F79}" presName="text" presStyleLbl="fgAcc0" presStyleIdx="0" presStyleCnt="1">
        <dgm:presLayoutVars>
          <dgm:chPref val="3"/>
        </dgm:presLayoutVars>
      </dgm:prSet>
      <dgm:spPr/>
      <dgm:t>
        <a:bodyPr/>
        <a:lstStyle/>
        <a:p>
          <a:endParaRPr lang="en-IN"/>
        </a:p>
      </dgm:t>
    </dgm:pt>
    <dgm:pt modelId="{69828467-BBE8-4374-B0F5-1898CA7F7FDF}" type="pres">
      <dgm:prSet presAssocID="{FED08959-A912-44CF-B538-420F26F52F79}" presName="hierChild2" presStyleCnt="0"/>
      <dgm:spPr/>
    </dgm:pt>
    <dgm:pt modelId="{A327B3E8-BF95-4B6A-B40D-5E23FF85136C}" type="pres">
      <dgm:prSet presAssocID="{349EA9E1-82FB-4EB0-9EBE-33F7C58DFD71}" presName="Name10" presStyleLbl="parChTrans1D2" presStyleIdx="0" presStyleCnt="5"/>
      <dgm:spPr/>
      <dgm:t>
        <a:bodyPr/>
        <a:lstStyle/>
        <a:p>
          <a:endParaRPr lang="en-IN"/>
        </a:p>
      </dgm:t>
    </dgm:pt>
    <dgm:pt modelId="{3181AF63-5A5D-441D-9B41-6718626ECA60}" type="pres">
      <dgm:prSet presAssocID="{4D996095-0149-4583-AB97-9C344D691A51}" presName="hierRoot2" presStyleCnt="0"/>
      <dgm:spPr/>
    </dgm:pt>
    <dgm:pt modelId="{9379ED55-47EE-4AF0-8356-EEA1C9D7E818}" type="pres">
      <dgm:prSet presAssocID="{4D996095-0149-4583-AB97-9C344D691A51}" presName="composite2" presStyleCnt="0"/>
      <dgm:spPr/>
    </dgm:pt>
    <dgm:pt modelId="{DEFDB67E-661A-4923-B817-B3F626E1EB2C}" type="pres">
      <dgm:prSet presAssocID="{4D996095-0149-4583-AB97-9C344D691A51}" presName="background2" presStyleLbl="node2" presStyleIdx="0" presStyleCnt="5"/>
      <dgm:spPr>
        <a:solidFill>
          <a:schemeClr val="accent4">
            <a:lumMod val="75000"/>
          </a:schemeClr>
        </a:solidFill>
      </dgm:spPr>
      <dgm:t>
        <a:bodyPr/>
        <a:lstStyle/>
        <a:p>
          <a:endParaRPr lang="en-US"/>
        </a:p>
      </dgm:t>
    </dgm:pt>
    <dgm:pt modelId="{BDE96157-B5B6-4976-9ADB-F8C5A4CD6BFB}" type="pres">
      <dgm:prSet presAssocID="{4D996095-0149-4583-AB97-9C344D691A51}" presName="text2" presStyleLbl="fgAcc2" presStyleIdx="0" presStyleCnt="5">
        <dgm:presLayoutVars>
          <dgm:chPref val="3"/>
        </dgm:presLayoutVars>
      </dgm:prSet>
      <dgm:spPr/>
      <dgm:t>
        <a:bodyPr/>
        <a:lstStyle/>
        <a:p>
          <a:endParaRPr lang="en-IN"/>
        </a:p>
      </dgm:t>
    </dgm:pt>
    <dgm:pt modelId="{641AB944-B5D2-4C27-8EC2-A5C69F641DA4}" type="pres">
      <dgm:prSet presAssocID="{4D996095-0149-4583-AB97-9C344D691A51}" presName="hierChild3" presStyleCnt="0"/>
      <dgm:spPr/>
    </dgm:pt>
    <dgm:pt modelId="{B76A52B9-F30A-4AE3-8CCB-C87A1B28876A}" type="pres">
      <dgm:prSet presAssocID="{7A15EB0F-2D86-43E8-BCE7-EFB4A6072401}" presName="Name17" presStyleLbl="parChTrans1D3" presStyleIdx="0" presStyleCnt="5"/>
      <dgm:spPr/>
      <dgm:t>
        <a:bodyPr/>
        <a:lstStyle/>
        <a:p>
          <a:endParaRPr lang="en-IN"/>
        </a:p>
      </dgm:t>
    </dgm:pt>
    <dgm:pt modelId="{1B297813-B43A-4B76-9AA6-9453EEC821EC}" type="pres">
      <dgm:prSet presAssocID="{0F06221F-AE42-4334-9631-E0D2A32C8FBD}" presName="hierRoot3" presStyleCnt="0"/>
      <dgm:spPr/>
    </dgm:pt>
    <dgm:pt modelId="{3259B360-29A7-4AFD-9CE4-D962E010F6BB}" type="pres">
      <dgm:prSet presAssocID="{0F06221F-AE42-4334-9631-E0D2A32C8FBD}" presName="composite3" presStyleCnt="0"/>
      <dgm:spPr/>
    </dgm:pt>
    <dgm:pt modelId="{36B5A9F8-9F5D-441A-951E-BFEB5DBD6571}" type="pres">
      <dgm:prSet presAssocID="{0F06221F-AE42-4334-9631-E0D2A32C8FBD}" presName="background3" presStyleLbl="node3" presStyleIdx="0" presStyleCnt="5"/>
      <dgm:spPr>
        <a:solidFill>
          <a:schemeClr val="accent4">
            <a:lumMod val="75000"/>
          </a:schemeClr>
        </a:solidFill>
      </dgm:spPr>
      <dgm:t>
        <a:bodyPr/>
        <a:lstStyle/>
        <a:p>
          <a:endParaRPr lang="en-US"/>
        </a:p>
      </dgm:t>
    </dgm:pt>
    <dgm:pt modelId="{101F1F76-07A5-4785-B3C7-1C78161B1FFE}" type="pres">
      <dgm:prSet presAssocID="{0F06221F-AE42-4334-9631-E0D2A32C8FBD}" presName="text3" presStyleLbl="fgAcc3" presStyleIdx="0" presStyleCnt="5">
        <dgm:presLayoutVars>
          <dgm:chPref val="3"/>
        </dgm:presLayoutVars>
      </dgm:prSet>
      <dgm:spPr/>
      <dgm:t>
        <a:bodyPr/>
        <a:lstStyle/>
        <a:p>
          <a:endParaRPr lang="en-IN"/>
        </a:p>
      </dgm:t>
    </dgm:pt>
    <dgm:pt modelId="{1F637545-AC75-47F5-A92C-A8B258185CE6}" type="pres">
      <dgm:prSet presAssocID="{0F06221F-AE42-4334-9631-E0D2A32C8FBD}" presName="hierChild4" presStyleCnt="0"/>
      <dgm:spPr/>
    </dgm:pt>
    <dgm:pt modelId="{A5EFC487-23E5-442A-867B-E3DD957E24C4}" type="pres">
      <dgm:prSet presAssocID="{0ABCE488-778C-4FB6-9165-A5ED6020F5C0}" presName="Name17" presStyleLbl="parChTrans1D3" presStyleIdx="1" presStyleCnt="5"/>
      <dgm:spPr/>
      <dgm:t>
        <a:bodyPr/>
        <a:lstStyle/>
        <a:p>
          <a:endParaRPr lang="en-IN"/>
        </a:p>
      </dgm:t>
    </dgm:pt>
    <dgm:pt modelId="{85FD3DC7-31C5-483F-A4E5-4C14FB1B89E3}" type="pres">
      <dgm:prSet presAssocID="{E89F539E-ACA5-4195-8605-B7610A4570B6}" presName="hierRoot3" presStyleCnt="0"/>
      <dgm:spPr/>
    </dgm:pt>
    <dgm:pt modelId="{B506ADCC-9018-4BBF-87F9-86E1C34F02C1}" type="pres">
      <dgm:prSet presAssocID="{E89F539E-ACA5-4195-8605-B7610A4570B6}" presName="composite3" presStyleCnt="0"/>
      <dgm:spPr/>
    </dgm:pt>
    <dgm:pt modelId="{227B1634-6C5E-4253-9771-5EB38FC94A7C}" type="pres">
      <dgm:prSet presAssocID="{E89F539E-ACA5-4195-8605-B7610A4570B6}" presName="background3" presStyleLbl="node3" presStyleIdx="1" presStyleCnt="5"/>
      <dgm:spPr>
        <a:solidFill>
          <a:schemeClr val="accent4">
            <a:lumMod val="75000"/>
          </a:schemeClr>
        </a:solidFill>
      </dgm:spPr>
      <dgm:t>
        <a:bodyPr/>
        <a:lstStyle/>
        <a:p>
          <a:endParaRPr lang="en-US"/>
        </a:p>
      </dgm:t>
    </dgm:pt>
    <dgm:pt modelId="{528972D2-53FA-4FDD-B144-A4790AF8D2A3}" type="pres">
      <dgm:prSet presAssocID="{E89F539E-ACA5-4195-8605-B7610A4570B6}" presName="text3" presStyleLbl="fgAcc3" presStyleIdx="1" presStyleCnt="5">
        <dgm:presLayoutVars>
          <dgm:chPref val="3"/>
        </dgm:presLayoutVars>
      </dgm:prSet>
      <dgm:spPr/>
      <dgm:t>
        <a:bodyPr/>
        <a:lstStyle/>
        <a:p>
          <a:endParaRPr lang="en-IN"/>
        </a:p>
      </dgm:t>
    </dgm:pt>
    <dgm:pt modelId="{84600946-B5A4-43B0-803D-AF602E732AD1}" type="pres">
      <dgm:prSet presAssocID="{E89F539E-ACA5-4195-8605-B7610A4570B6}" presName="hierChild4" presStyleCnt="0"/>
      <dgm:spPr/>
    </dgm:pt>
    <dgm:pt modelId="{2015784C-1B1B-4760-9076-53CD5E74C234}" type="pres">
      <dgm:prSet presAssocID="{750F0517-154D-4BF1-9627-FECEC227E33D}" presName="Name17" presStyleLbl="parChTrans1D3" presStyleIdx="2" presStyleCnt="5"/>
      <dgm:spPr/>
      <dgm:t>
        <a:bodyPr/>
        <a:lstStyle/>
        <a:p>
          <a:endParaRPr lang="en-IN"/>
        </a:p>
      </dgm:t>
    </dgm:pt>
    <dgm:pt modelId="{8588F861-8148-474C-9E97-D0F5EE1E07E1}" type="pres">
      <dgm:prSet presAssocID="{9C9291B0-84F6-40D5-BDAD-7457928BC2E1}" presName="hierRoot3" presStyleCnt="0"/>
      <dgm:spPr/>
    </dgm:pt>
    <dgm:pt modelId="{58B3EDAE-5A97-4855-B830-388966073A80}" type="pres">
      <dgm:prSet presAssocID="{9C9291B0-84F6-40D5-BDAD-7457928BC2E1}" presName="composite3" presStyleCnt="0"/>
      <dgm:spPr/>
    </dgm:pt>
    <dgm:pt modelId="{DD526D94-3917-4BA8-8555-BD141E4D0EA2}" type="pres">
      <dgm:prSet presAssocID="{9C9291B0-84F6-40D5-BDAD-7457928BC2E1}" presName="background3" presStyleLbl="node3" presStyleIdx="2" presStyleCnt="5"/>
      <dgm:spPr>
        <a:solidFill>
          <a:schemeClr val="accent4">
            <a:lumMod val="75000"/>
          </a:schemeClr>
        </a:solidFill>
      </dgm:spPr>
      <dgm:t>
        <a:bodyPr/>
        <a:lstStyle/>
        <a:p>
          <a:endParaRPr lang="en-US"/>
        </a:p>
      </dgm:t>
    </dgm:pt>
    <dgm:pt modelId="{0EB3DC06-036A-44FA-A36B-E8B3C585048C}" type="pres">
      <dgm:prSet presAssocID="{9C9291B0-84F6-40D5-BDAD-7457928BC2E1}" presName="text3" presStyleLbl="fgAcc3" presStyleIdx="2" presStyleCnt="5">
        <dgm:presLayoutVars>
          <dgm:chPref val="3"/>
        </dgm:presLayoutVars>
      </dgm:prSet>
      <dgm:spPr/>
      <dgm:t>
        <a:bodyPr/>
        <a:lstStyle/>
        <a:p>
          <a:endParaRPr lang="en-IN"/>
        </a:p>
      </dgm:t>
    </dgm:pt>
    <dgm:pt modelId="{45533627-23A1-4967-8B31-A2736A57691F}" type="pres">
      <dgm:prSet presAssocID="{9C9291B0-84F6-40D5-BDAD-7457928BC2E1}" presName="hierChild4" presStyleCnt="0"/>
      <dgm:spPr/>
    </dgm:pt>
    <dgm:pt modelId="{7A0F0DA4-0420-4FC2-A774-0223365E0777}" type="pres">
      <dgm:prSet presAssocID="{7945CBD6-0A76-46B1-A3D2-BDF3F5853CA7}" presName="Name17" presStyleLbl="parChTrans1D3" presStyleIdx="3" presStyleCnt="5"/>
      <dgm:spPr/>
      <dgm:t>
        <a:bodyPr/>
        <a:lstStyle/>
        <a:p>
          <a:endParaRPr lang="en-IN"/>
        </a:p>
      </dgm:t>
    </dgm:pt>
    <dgm:pt modelId="{B057A654-DAD7-4AA6-962A-16D60FDC5704}" type="pres">
      <dgm:prSet presAssocID="{A596C306-0380-4E04-A591-BCE3BF7AB59D}" presName="hierRoot3" presStyleCnt="0"/>
      <dgm:spPr/>
    </dgm:pt>
    <dgm:pt modelId="{1FC42C60-CBD8-4E55-98D6-523443C01024}" type="pres">
      <dgm:prSet presAssocID="{A596C306-0380-4E04-A591-BCE3BF7AB59D}" presName="composite3" presStyleCnt="0"/>
      <dgm:spPr/>
    </dgm:pt>
    <dgm:pt modelId="{14A74738-A26A-4A18-9F2A-EC82799FD4F4}" type="pres">
      <dgm:prSet presAssocID="{A596C306-0380-4E04-A591-BCE3BF7AB59D}" presName="background3" presStyleLbl="node3" presStyleIdx="3" presStyleCnt="5"/>
      <dgm:spPr>
        <a:solidFill>
          <a:schemeClr val="accent4">
            <a:lumMod val="75000"/>
          </a:schemeClr>
        </a:solidFill>
      </dgm:spPr>
      <dgm:t>
        <a:bodyPr/>
        <a:lstStyle/>
        <a:p>
          <a:endParaRPr lang="en-US"/>
        </a:p>
      </dgm:t>
    </dgm:pt>
    <dgm:pt modelId="{0E3806FD-D5B8-4F8F-8CEA-AA0D4C66D702}" type="pres">
      <dgm:prSet presAssocID="{A596C306-0380-4E04-A591-BCE3BF7AB59D}" presName="text3" presStyleLbl="fgAcc3" presStyleIdx="3" presStyleCnt="5">
        <dgm:presLayoutVars>
          <dgm:chPref val="3"/>
        </dgm:presLayoutVars>
      </dgm:prSet>
      <dgm:spPr/>
      <dgm:t>
        <a:bodyPr/>
        <a:lstStyle/>
        <a:p>
          <a:endParaRPr lang="en-IN"/>
        </a:p>
      </dgm:t>
    </dgm:pt>
    <dgm:pt modelId="{F6DBC73A-D011-4139-B717-E0E09212FC1A}" type="pres">
      <dgm:prSet presAssocID="{A596C306-0380-4E04-A591-BCE3BF7AB59D}" presName="hierChild4" presStyleCnt="0"/>
      <dgm:spPr/>
    </dgm:pt>
    <dgm:pt modelId="{A3AA0E91-D7F8-4315-A67E-CDB849868BA6}" type="pres">
      <dgm:prSet presAssocID="{1A0B98C3-258F-4799-8570-FCBE75713156}" presName="Name17" presStyleLbl="parChTrans1D3" presStyleIdx="4" presStyleCnt="5"/>
      <dgm:spPr/>
      <dgm:t>
        <a:bodyPr/>
        <a:lstStyle/>
        <a:p>
          <a:endParaRPr lang="en-IN"/>
        </a:p>
      </dgm:t>
    </dgm:pt>
    <dgm:pt modelId="{805F1306-8652-4994-A205-261CF802A1AE}" type="pres">
      <dgm:prSet presAssocID="{2D94B8C6-0280-4620-AA19-2CBBC156E5F5}" presName="hierRoot3" presStyleCnt="0"/>
      <dgm:spPr/>
    </dgm:pt>
    <dgm:pt modelId="{C6907E72-5A3F-4308-A232-2DC39656FA62}" type="pres">
      <dgm:prSet presAssocID="{2D94B8C6-0280-4620-AA19-2CBBC156E5F5}" presName="composite3" presStyleCnt="0"/>
      <dgm:spPr/>
    </dgm:pt>
    <dgm:pt modelId="{83A6DF4F-EEEE-417B-B480-5C96742D7E21}" type="pres">
      <dgm:prSet presAssocID="{2D94B8C6-0280-4620-AA19-2CBBC156E5F5}" presName="background3" presStyleLbl="node3" presStyleIdx="4" presStyleCnt="5"/>
      <dgm:spPr>
        <a:solidFill>
          <a:schemeClr val="accent4">
            <a:lumMod val="75000"/>
          </a:schemeClr>
        </a:solidFill>
      </dgm:spPr>
      <dgm:t>
        <a:bodyPr/>
        <a:lstStyle/>
        <a:p>
          <a:endParaRPr lang="en-US"/>
        </a:p>
      </dgm:t>
    </dgm:pt>
    <dgm:pt modelId="{849FEA3C-870A-4CD5-8282-C30CD29301F5}" type="pres">
      <dgm:prSet presAssocID="{2D94B8C6-0280-4620-AA19-2CBBC156E5F5}" presName="text3" presStyleLbl="fgAcc3" presStyleIdx="4" presStyleCnt="5">
        <dgm:presLayoutVars>
          <dgm:chPref val="3"/>
        </dgm:presLayoutVars>
      </dgm:prSet>
      <dgm:spPr/>
      <dgm:t>
        <a:bodyPr/>
        <a:lstStyle/>
        <a:p>
          <a:endParaRPr lang="en-IN"/>
        </a:p>
      </dgm:t>
    </dgm:pt>
    <dgm:pt modelId="{D2075F2E-E057-43E6-AD07-6FD4303CABCD}" type="pres">
      <dgm:prSet presAssocID="{2D94B8C6-0280-4620-AA19-2CBBC156E5F5}" presName="hierChild4" presStyleCnt="0"/>
      <dgm:spPr/>
    </dgm:pt>
    <dgm:pt modelId="{EBAD3408-CE2F-49BC-9A8A-52FC0EC13169}" type="pres">
      <dgm:prSet presAssocID="{00E51B9F-2178-4C7E-80D9-61768C16E5F4}" presName="Name23" presStyleLbl="parChTrans1D4" presStyleIdx="0" presStyleCnt="4"/>
      <dgm:spPr/>
      <dgm:t>
        <a:bodyPr/>
        <a:lstStyle/>
        <a:p>
          <a:endParaRPr lang="en-IN"/>
        </a:p>
      </dgm:t>
    </dgm:pt>
    <dgm:pt modelId="{116E3E6D-2526-4667-858B-58CE84857BA8}" type="pres">
      <dgm:prSet presAssocID="{D85BFE7D-8137-46F8-941F-8C74D85AB922}" presName="hierRoot4" presStyleCnt="0"/>
      <dgm:spPr/>
    </dgm:pt>
    <dgm:pt modelId="{42C1548E-7D00-4AF1-A04D-9404CECCAF0A}" type="pres">
      <dgm:prSet presAssocID="{D85BFE7D-8137-46F8-941F-8C74D85AB922}" presName="composite4" presStyleCnt="0"/>
      <dgm:spPr/>
    </dgm:pt>
    <dgm:pt modelId="{59DCB09C-BCF6-4F43-AC08-3CACD74F5272}" type="pres">
      <dgm:prSet presAssocID="{D85BFE7D-8137-46F8-941F-8C74D85AB922}" presName="background4" presStyleLbl="node4" presStyleIdx="0" presStyleCnt="4"/>
      <dgm:spPr>
        <a:solidFill>
          <a:schemeClr val="accent4">
            <a:lumMod val="75000"/>
          </a:schemeClr>
        </a:solidFill>
      </dgm:spPr>
      <dgm:t>
        <a:bodyPr/>
        <a:lstStyle/>
        <a:p>
          <a:endParaRPr lang="en-US"/>
        </a:p>
      </dgm:t>
    </dgm:pt>
    <dgm:pt modelId="{34FEB98F-A4AA-4093-A230-8D35828583B3}" type="pres">
      <dgm:prSet presAssocID="{D85BFE7D-8137-46F8-941F-8C74D85AB922}" presName="text4" presStyleLbl="fgAcc4" presStyleIdx="0" presStyleCnt="4">
        <dgm:presLayoutVars>
          <dgm:chPref val="3"/>
        </dgm:presLayoutVars>
      </dgm:prSet>
      <dgm:spPr/>
      <dgm:t>
        <a:bodyPr/>
        <a:lstStyle/>
        <a:p>
          <a:endParaRPr lang="en-IN"/>
        </a:p>
      </dgm:t>
    </dgm:pt>
    <dgm:pt modelId="{5F70FF7C-B87B-4D1F-95A8-3E66F45EACE7}" type="pres">
      <dgm:prSet presAssocID="{D85BFE7D-8137-46F8-941F-8C74D85AB922}" presName="hierChild5" presStyleCnt="0"/>
      <dgm:spPr/>
    </dgm:pt>
    <dgm:pt modelId="{E1BDC544-4C84-48B4-AD49-F2C3E09EF7B2}" type="pres">
      <dgm:prSet presAssocID="{536DC294-698A-46F9-A6AA-104A3BCBDBDE}" presName="Name23" presStyleLbl="parChTrans1D4" presStyleIdx="1" presStyleCnt="4"/>
      <dgm:spPr/>
      <dgm:t>
        <a:bodyPr/>
        <a:lstStyle/>
        <a:p>
          <a:endParaRPr lang="en-IN"/>
        </a:p>
      </dgm:t>
    </dgm:pt>
    <dgm:pt modelId="{39534CC5-CFB6-4625-B1B8-C0F049215D2D}" type="pres">
      <dgm:prSet presAssocID="{47182187-A7B2-4D61-A0C2-FAB07E86DEC6}" presName="hierRoot4" presStyleCnt="0"/>
      <dgm:spPr/>
    </dgm:pt>
    <dgm:pt modelId="{060763F9-A097-49A0-BF9A-CDD15F0AC3FF}" type="pres">
      <dgm:prSet presAssocID="{47182187-A7B2-4D61-A0C2-FAB07E86DEC6}" presName="composite4" presStyleCnt="0"/>
      <dgm:spPr/>
    </dgm:pt>
    <dgm:pt modelId="{9C6B0AAB-EC0E-41A8-B84B-83C069D95265}" type="pres">
      <dgm:prSet presAssocID="{47182187-A7B2-4D61-A0C2-FAB07E86DEC6}" presName="background4" presStyleLbl="node4" presStyleIdx="1" presStyleCnt="4"/>
      <dgm:spPr>
        <a:solidFill>
          <a:schemeClr val="accent4">
            <a:lumMod val="75000"/>
          </a:schemeClr>
        </a:solidFill>
      </dgm:spPr>
      <dgm:t>
        <a:bodyPr/>
        <a:lstStyle/>
        <a:p>
          <a:endParaRPr lang="en-US"/>
        </a:p>
      </dgm:t>
    </dgm:pt>
    <dgm:pt modelId="{8240531A-5520-4BA3-9A30-7DE4D6EA2C38}" type="pres">
      <dgm:prSet presAssocID="{47182187-A7B2-4D61-A0C2-FAB07E86DEC6}" presName="text4" presStyleLbl="fgAcc4" presStyleIdx="1" presStyleCnt="4">
        <dgm:presLayoutVars>
          <dgm:chPref val="3"/>
        </dgm:presLayoutVars>
      </dgm:prSet>
      <dgm:spPr/>
      <dgm:t>
        <a:bodyPr/>
        <a:lstStyle/>
        <a:p>
          <a:endParaRPr lang="en-IN"/>
        </a:p>
      </dgm:t>
    </dgm:pt>
    <dgm:pt modelId="{CFED7B74-F76F-44DF-90FA-12F2E7CED6F0}" type="pres">
      <dgm:prSet presAssocID="{47182187-A7B2-4D61-A0C2-FAB07E86DEC6}" presName="hierChild5" presStyleCnt="0"/>
      <dgm:spPr/>
    </dgm:pt>
    <dgm:pt modelId="{1F948A01-A5D9-481C-9E60-00BD5E298258}" type="pres">
      <dgm:prSet presAssocID="{962A462F-6AAE-46E7-83B0-7FA6B58D587C}" presName="Name23" presStyleLbl="parChTrans1D4" presStyleIdx="2" presStyleCnt="4"/>
      <dgm:spPr/>
      <dgm:t>
        <a:bodyPr/>
        <a:lstStyle/>
        <a:p>
          <a:endParaRPr lang="en-IN"/>
        </a:p>
      </dgm:t>
    </dgm:pt>
    <dgm:pt modelId="{DB83EFDD-46AA-48CA-A617-B1E407A7BB83}" type="pres">
      <dgm:prSet presAssocID="{B8CCF946-D3DC-44D0-9971-8A84D9525954}" presName="hierRoot4" presStyleCnt="0"/>
      <dgm:spPr/>
    </dgm:pt>
    <dgm:pt modelId="{1CB398EC-BA59-48C3-8F38-19FBEEB395CE}" type="pres">
      <dgm:prSet presAssocID="{B8CCF946-D3DC-44D0-9971-8A84D9525954}" presName="composite4" presStyleCnt="0"/>
      <dgm:spPr/>
    </dgm:pt>
    <dgm:pt modelId="{D647BCE9-EBDE-4D2B-88AB-1A2565724DC5}" type="pres">
      <dgm:prSet presAssocID="{B8CCF946-D3DC-44D0-9971-8A84D9525954}" presName="background4" presStyleLbl="node4" presStyleIdx="2" presStyleCnt="4"/>
      <dgm:spPr>
        <a:solidFill>
          <a:schemeClr val="accent4">
            <a:lumMod val="75000"/>
          </a:schemeClr>
        </a:solidFill>
      </dgm:spPr>
      <dgm:t>
        <a:bodyPr/>
        <a:lstStyle/>
        <a:p>
          <a:endParaRPr lang="en-US"/>
        </a:p>
      </dgm:t>
    </dgm:pt>
    <dgm:pt modelId="{EBB91981-BA80-4D43-8B71-6F2093D4C66C}" type="pres">
      <dgm:prSet presAssocID="{B8CCF946-D3DC-44D0-9971-8A84D9525954}" presName="text4" presStyleLbl="fgAcc4" presStyleIdx="2" presStyleCnt="4">
        <dgm:presLayoutVars>
          <dgm:chPref val="3"/>
        </dgm:presLayoutVars>
      </dgm:prSet>
      <dgm:spPr/>
      <dgm:t>
        <a:bodyPr/>
        <a:lstStyle/>
        <a:p>
          <a:endParaRPr lang="en-IN"/>
        </a:p>
      </dgm:t>
    </dgm:pt>
    <dgm:pt modelId="{5879E6D0-74D8-48E9-A117-F373A8803FD7}" type="pres">
      <dgm:prSet presAssocID="{B8CCF946-D3DC-44D0-9971-8A84D9525954}" presName="hierChild5" presStyleCnt="0"/>
      <dgm:spPr/>
    </dgm:pt>
    <dgm:pt modelId="{C452E0A6-56D7-4436-9BD3-FF4F84FBE332}" type="pres">
      <dgm:prSet presAssocID="{E25FAEA9-8962-4013-B396-0402023FB952}" presName="Name23" presStyleLbl="parChTrans1D4" presStyleIdx="3" presStyleCnt="4"/>
      <dgm:spPr/>
      <dgm:t>
        <a:bodyPr/>
        <a:lstStyle/>
        <a:p>
          <a:endParaRPr lang="en-IN"/>
        </a:p>
      </dgm:t>
    </dgm:pt>
    <dgm:pt modelId="{FABF62B9-4FB2-4C0A-8A45-4F6C91803819}" type="pres">
      <dgm:prSet presAssocID="{D9005542-FB74-4A6D-AFE3-1DC644832B92}" presName="hierRoot4" presStyleCnt="0"/>
      <dgm:spPr/>
    </dgm:pt>
    <dgm:pt modelId="{8126F93F-91E5-4452-B5FF-76900122CE7B}" type="pres">
      <dgm:prSet presAssocID="{D9005542-FB74-4A6D-AFE3-1DC644832B92}" presName="composite4" presStyleCnt="0"/>
      <dgm:spPr/>
    </dgm:pt>
    <dgm:pt modelId="{1C4782BD-B85B-4839-8C5C-E7B33DD9BBB9}" type="pres">
      <dgm:prSet presAssocID="{D9005542-FB74-4A6D-AFE3-1DC644832B92}" presName="background4" presStyleLbl="node4" presStyleIdx="3" presStyleCnt="4"/>
      <dgm:spPr>
        <a:solidFill>
          <a:schemeClr val="accent4">
            <a:lumMod val="75000"/>
          </a:schemeClr>
        </a:solidFill>
      </dgm:spPr>
      <dgm:t>
        <a:bodyPr/>
        <a:lstStyle/>
        <a:p>
          <a:endParaRPr lang="en-US"/>
        </a:p>
      </dgm:t>
    </dgm:pt>
    <dgm:pt modelId="{4C64A731-B70F-4321-93AB-435C3BE69F1A}" type="pres">
      <dgm:prSet presAssocID="{D9005542-FB74-4A6D-AFE3-1DC644832B92}" presName="text4" presStyleLbl="fgAcc4" presStyleIdx="3" presStyleCnt="4">
        <dgm:presLayoutVars>
          <dgm:chPref val="3"/>
        </dgm:presLayoutVars>
      </dgm:prSet>
      <dgm:spPr/>
      <dgm:t>
        <a:bodyPr/>
        <a:lstStyle/>
        <a:p>
          <a:endParaRPr lang="en-IN"/>
        </a:p>
      </dgm:t>
    </dgm:pt>
    <dgm:pt modelId="{BA9C02B8-FCD7-40C8-9F87-BEBBEF75DFD9}" type="pres">
      <dgm:prSet presAssocID="{D9005542-FB74-4A6D-AFE3-1DC644832B92}" presName="hierChild5" presStyleCnt="0"/>
      <dgm:spPr/>
    </dgm:pt>
    <dgm:pt modelId="{3F56265B-C256-41A5-AFB8-675A3D25F1DA}" type="pres">
      <dgm:prSet presAssocID="{CF26AF15-8AC0-44FD-B1C6-716FEF8CB1D6}" presName="Name10" presStyleLbl="parChTrans1D2" presStyleIdx="1" presStyleCnt="5"/>
      <dgm:spPr/>
      <dgm:t>
        <a:bodyPr/>
        <a:lstStyle/>
        <a:p>
          <a:endParaRPr lang="en-IN"/>
        </a:p>
      </dgm:t>
    </dgm:pt>
    <dgm:pt modelId="{FB2518C1-2ABC-4835-AB49-73956BF8078C}" type="pres">
      <dgm:prSet presAssocID="{6D1F1BF6-1800-4E4A-88F1-572B8B9F1380}" presName="hierRoot2" presStyleCnt="0"/>
      <dgm:spPr/>
    </dgm:pt>
    <dgm:pt modelId="{B50DA393-3A43-4F7B-A288-098B598D8363}" type="pres">
      <dgm:prSet presAssocID="{6D1F1BF6-1800-4E4A-88F1-572B8B9F1380}" presName="composite2" presStyleCnt="0"/>
      <dgm:spPr/>
    </dgm:pt>
    <dgm:pt modelId="{D046AACA-79BE-4C77-9F79-7E9855DB6010}" type="pres">
      <dgm:prSet presAssocID="{6D1F1BF6-1800-4E4A-88F1-572B8B9F1380}" presName="background2" presStyleLbl="node2" presStyleIdx="1" presStyleCnt="5"/>
      <dgm:spPr>
        <a:solidFill>
          <a:schemeClr val="accent4">
            <a:lumMod val="75000"/>
          </a:schemeClr>
        </a:solidFill>
      </dgm:spPr>
      <dgm:t>
        <a:bodyPr/>
        <a:lstStyle/>
        <a:p>
          <a:endParaRPr lang="en-US"/>
        </a:p>
      </dgm:t>
    </dgm:pt>
    <dgm:pt modelId="{C4D9D3B6-9F95-412A-AC85-4871ADCD032E}" type="pres">
      <dgm:prSet presAssocID="{6D1F1BF6-1800-4E4A-88F1-572B8B9F1380}" presName="text2" presStyleLbl="fgAcc2" presStyleIdx="1" presStyleCnt="5">
        <dgm:presLayoutVars>
          <dgm:chPref val="3"/>
        </dgm:presLayoutVars>
      </dgm:prSet>
      <dgm:spPr/>
      <dgm:t>
        <a:bodyPr/>
        <a:lstStyle/>
        <a:p>
          <a:endParaRPr lang="en-IN"/>
        </a:p>
      </dgm:t>
    </dgm:pt>
    <dgm:pt modelId="{6851706D-22F9-40A3-A48B-FC455751A6E9}" type="pres">
      <dgm:prSet presAssocID="{6D1F1BF6-1800-4E4A-88F1-572B8B9F1380}" presName="hierChild3" presStyleCnt="0"/>
      <dgm:spPr/>
    </dgm:pt>
    <dgm:pt modelId="{5EA542B0-A6FB-4B90-A355-CDF12DA2C873}" type="pres">
      <dgm:prSet presAssocID="{66AD8F67-E435-4C77-A97C-A63DE1D3267B}" presName="Name10" presStyleLbl="parChTrans1D2" presStyleIdx="2" presStyleCnt="5"/>
      <dgm:spPr/>
      <dgm:t>
        <a:bodyPr/>
        <a:lstStyle/>
        <a:p>
          <a:endParaRPr lang="en-IN"/>
        </a:p>
      </dgm:t>
    </dgm:pt>
    <dgm:pt modelId="{0C027E0B-7850-4703-86D1-794B895FD182}" type="pres">
      <dgm:prSet presAssocID="{9DEA7CF6-7819-402D-95C7-7805390DA2A6}" presName="hierRoot2" presStyleCnt="0"/>
      <dgm:spPr/>
    </dgm:pt>
    <dgm:pt modelId="{C2AFF025-FFD7-40E5-AAFF-766A322E7CFA}" type="pres">
      <dgm:prSet presAssocID="{9DEA7CF6-7819-402D-95C7-7805390DA2A6}" presName="composite2" presStyleCnt="0"/>
      <dgm:spPr/>
    </dgm:pt>
    <dgm:pt modelId="{17E28D07-604C-4227-8DFD-A0B21AFC90F5}" type="pres">
      <dgm:prSet presAssocID="{9DEA7CF6-7819-402D-95C7-7805390DA2A6}" presName="background2" presStyleLbl="node2" presStyleIdx="2" presStyleCnt="5"/>
      <dgm:spPr>
        <a:solidFill>
          <a:schemeClr val="accent4">
            <a:lumMod val="75000"/>
          </a:schemeClr>
        </a:solidFill>
      </dgm:spPr>
      <dgm:t>
        <a:bodyPr/>
        <a:lstStyle/>
        <a:p>
          <a:endParaRPr lang="en-US"/>
        </a:p>
      </dgm:t>
    </dgm:pt>
    <dgm:pt modelId="{5E1ABF64-9525-42C0-AEC9-323A2F6ECB52}" type="pres">
      <dgm:prSet presAssocID="{9DEA7CF6-7819-402D-95C7-7805390DA2A6}" presName="text2" presStyleLbl="fgAcc2" presStyleIdx="2" presStyleCnt="5">
        <dgm:presLayoutVars>
          <dgm:chPref val="3"/>
        </dgm:presLayoutVars>
      </dgm:prSet>
      <dgm:spPr/>
      <dgm:t>
        <a:bodyPr/>
        <a:lstStyle/>
        <a:p>
          <a:endParaRPr lang="en-IN"/>
        </a:p>
      </dgm:t>
    </dgm:pt>
    <dgm:pt modelId="{7A52972C-D33D-4F7C-AA81-76765080070E}" type="pres">
      <dgm:prSet presAssocID="{9DEA7CF6-7819-402D-95C7-7805390DA2A6}" presName="hierChild3" presStyleCnt="0"/>
      <dgm:spPr/>
    </dgm:pt>
    <dgm:pt modelId="{BA9126D6-7614-4DA9-9F30-D00133CB2B15}" type="pres">
      <dgm:prSet presAssocID="{586EA855-B888-4176-9293-0D9C09F8567D}" presName="Name10" presStyleLbl="parChTrans1D2" presStyleIdx="3" presStyleCnt="5"/>
      <dgm:spPr/>
      <dgm:t>
        <a:bodyPr/>
        <a:lstStyle/>
        <a:p>
          <a:endParaRPr lang="en-IN"/>
        </a:p>
      </dgm:t>
    </dgm:pt>
    <dgm:pt modelId="{0180A920-0C97-48B1-917E-1DC1DC3D2C5E}" type="pres">
      <dgm:prSet presAssocID="{AB1858E6-A17E-44DC-990C-46ACEC95B39E}" presName="hierRoot2" presStyleCnt="0"/>
      <dgm:spPr/>
    </dgm:pt>
    <dgm:pt modelId="{8E975C76-7717-4B68-B334-FE25FD74CEAA}" type="pres">
      <dgm:prSet presAssocID="{AB1858E6-A17E-44DC-990C-46ACEC95B39E}" presName="composite2" presStyleCnt="0"/>
      <dgm:spPr/>
    </dgm:pt>
    <dgm:pt modelId="{F04876A5-690D-4A4C-8F9B-42A3BD0BC699}" type="pres">
      <dgm:prSet presAssocID="{AB1858E6-A17E-44DC-990C-46ACEC95B39E}" presName="background2" presStyleLbl="node2" presStyleIdx="3" presStyleCnt="5"/>
      <dgm:spPr>
        <a:solidFill>
          <a:schemeClr val="accent4">
            <a:lumMod val="75000"/>
          </a:schemeClr>
        </a:solidFill>
      </dgm:spPr>
      <dgm:t>
        <a:bodyPr/>
        <a:lstStyle/>
        <a:p>
          <a:endParaRPr lang="en-US"/>
        </a:p>
      </dgm:t>
    </dgm:pt>
    <dgm:pt modelId="{C3FB69BB-15A6-46A3-95AF-A133968B34E8}" type="pres">
      <dgm:prSet presAssocID="{AB1858E6-A17E-44DC-990C-46ACEC95B39E}" presName="text2" presStyleLbl="fgAcc2" presStyleIdx="3" presStyleCnt="5">
        <dgm:presLayoutVars>
          <dgm:chPref val="3"/>
        </dgm:presLayoutVars>
      </dgm:prSet>
      <dgm:spPr/>
      <dgm:t>
        <a:bodyPr/>
        <a:lstStyle/>
        <a:p>
          <a:endParaRPr lang="en-IN"/>
        </a:p>
      </dgm:t>
    </dgm:pt>
    <dgm:pt modelId="{820C8172-8E1F-4E9B-A4A3-415813AF775F}" type="pres">
      <dgm:prSet presAssocID="{AB1858E6-A17E-44DC-990C-46ACEC95B39E}" presName="hierChild3" presStyleCnt="0"/>
      <dgm:spPr/>
    </dgm:pt>
    <dgm:pt modelId="{E16A27BF-345E-472A-9AB9-B276A72DF26E}" type="pres">
      <dgm:prSet presAssocID="{3DB22B2C-3108-49B0-9FF6-C1AF725A8A1C}" presName="Name10" presStyleLbl="parChTrans1D2" presStyleIdx="4" presStyleCnt="5"/>
      <dgm:spPr/>
      <dgm:t>
        <a:bodyPr/>
        <a:lstStyle/>
        <a:p>
          <a:endParaRPr lang="en-IN"/>
        </a:p>
      </dgm:t>
    </dgm:pt>
    <dgm:pt modelId="{699BFA29-15F7-4330-9907-DAF3D76B25E5}" type="pres">
      <dgm:prSet presAssocID="{1DD3A21F-B761-4791-8994-790E7A1F4C75}" presName="hierRoot2" presStyleCnt="0"/>
      <dgm:spPr/>
    </dgm:pt>
    <dgm:pt modelId="{576239D0-3EAA-4612-9EB4-5F06DBF765BB}" type="pres">
      <dgm:prSet presAssocID="{1DD3A21F-B761-4791-8994-790E7A1F4C75}" presName="composite2" presStyleCnt="0"/>
      <dgm:spPr/>
    </dgm:pt>
    <dgm:pt modelId="{5AD49F8E-D527-4A7C-BB25-3AB74BCB16A0}" type="pres">
      <dgm:prSet presAssocID="{1DD3A21F-B761-4791-8994-790E7A1F4C75}" presName="background2" presStyleLbl="node2" presStyleIdx="4" presStyleCnt="5"/>
      <dgm:spPr>
        <a:solidFill>
          <a:schemeClr val="accent4">
            <a:lumMod val="75000"/>
          </a:schemeClr>
        </a:solidFill>
      </dgm:spPr>
      <dgm:t>
        <a:bodyPr/>
        <a:lstStyle/>
        <a:p>
          <a:endParaRPr lang="en-US"/>
        </a:p>
      </dgm:t>
    </dgm:pt>
    <dgm:pt modelId="{C347C70B-00F6-495E-A905-F6E869C34F2B}" type="pres">
      <dgm:prSet presAssocID="{1DD3A21F-B761-4791-8994-790E7A1F4C75}" presName="text2" presStyleLbl="fgAcc2" presStyleIdx="4" presStyleCnt="5">
        <dgm:presLayoutVars>
          <dgm:chPref val="3"/>
        </dgm:presLayoutVars>
      </dgm:prSet>
      <dgm:spPr/>
      <dgm:t>
        <a:bodyPr/>
        <a:lstStyle/>
        <a:p>
          <a:endParaRPr lang="en-IN"/>
        </a:p>
      </dgm:t>
    </dgm:pt>
    <dgm:pt modelId="{27BF3FC8-0258-47AB-B9E5-C4A88A88F222}" type="pres">
      <dgm:prSet presAssocID="{1DD3A21F-B761-4791-8994-790E7A1F4C75}" presName="hierChild3" presStyleCnt="0"/>
      <dgm:spPr/>
    </dgm:pt>
  </dgm:ptLst>
  <dgm:cxnLst>
    <dgm:cxn modelId="{E90740CE-34C0-4587-AE0D-4AC2CDAB7ED4}" type="presOf" srcId="{6D1F1BF6-1800-4E4A-88F1-572B8B9F1380}" destId="{C4D9D3B6-9F95-412A-AC85-4871ADCD032E}" srcOrd="0" destOrd="0" presId="urn:microsoft.com/office/officeart/2005/8/layout/hierarchy1#2"/>
    <dgm:cxn modelId="{C3646E00-D1EE-425B-BFC3-0E05DA17A7CC}" type="presOf" srcId="{D85BFE7D-8137-46F8-941F-8C74D85AB922}" destId="{34FEB98F-A4AA-4093-A230-8D35828583B3}" srcOrd="0" destOrd="0" presId="urn:microsoft.com/office/officeart/2005/8/layout/hierarchy1#2"/>
    <dgm:cxn modelId="{A28C5865-3D4A-4994-B966-BB27403E2173}" srcId="{4D996095-0149-4583-AB97-9C344D691A51}" destId="{9C9291B0-84F6-40D5-BDAD-7457928BC2E1}" srcOrd="2" destOrd="0" parTransId="{750F0517-154D-4BF1-9627-FECEC227E33D}" sibTransId="{1F5F906A-D01D-43E5-8853-CB01C6C65760}"/>
    <dgm:cxn modelId="{6AE6850E-32A0-49A4-A6EF-BF4DC52FA2FA}" srcId="{4D996095-0149-4583-AB97-9C344D691A51}" destId="{0F06221F-AE42-4334-9631-E0D2A32C8FBD}" srcOrd="0" destOrd="0" parTransId="{7A15EB0F-2D86-43E8-BCE7-EFB4A6072401}" sibTransId="{35E9BE3B-CEE9-47D2-9EA4-64DF65F415AA}"/>
    <dgm:cxn modelId="{95ACB274-9263-49A6-B944-689C868C9BED}" type="presOf" srcId="{9C9291B0-84F6-40D5-BDAD-7457928BC2E1}" destId="{0EB3DC06-036A-44FA-A36B-E8B3C585048C}" srcOrd="0" destOrd="0" presId="urn:microsoft.com/office/officeart/2005/8/layout/hierarchy1#2"/>
    <dgm:cxn modelId="{14C2AC0A-A954-49B3-BF3F-DDD4403850AA}" type="presOf" srcId="{2D94B8C6-0280-4620-AA19-2CBBC156E5F5}" destId="{849FEA3C-870A-4CD5-8282-C30CD29301F5}" srcOrd="0" destOrd="0" presId="urn:microsoft.com/office/officeart/2005/8/layout/hierarchy1#2"/>
    <dgm:cxn modelId="{3451AD38-6388-47E9-8D3D-C822D29D01E3}" type="presOf" srcId="{E25FAEA9-8962-4013-B396-0402023FB952}" destId="{C452E0A6-56D7-4436-9BD3-FF4F84FBE332}" srcOrd="0" destOrd="0" presId="urn:microsoft.com/office/officeart/2005/8/layout/hierarchy1#2"/>
    <dgm:cxn modelId="{030C3164-DAB2-419D-8004-DD9017AAAFFC}" srcId="{FED08959-A912-44CF-B538-420F26F52F79}" destId="{9DEA7CF6-7819-402D-95C7-7805390DA2A6}" srcOrd="2" destOrd="0" parTransId="{66AD8F67-E435-4C77-A97C-A63DE1D3267B}" sibTransId="{895CB0C6-D367-4198-AB48-DF63AB522F08}"/>
    <dgm:cxn modelId="{C3F5EF43-3A6B-4D07-82A0-D3443FCFF096}" srcId="{FED08959-A912-44CF-B538-420F26F52F79}" destId="{1DD3A21F-B761-4791-8994-790E7A1F4C75}" srcOrd="4" destOrd="0" parTransId="{3DB22B2C-3108-49B0-9FF6-C1AF725A8A1C}" sibTransId="{B865CFDA-A7D2-46ED-A3F9-BA99604DF077}"/>
    <dgm:cxn modelId="{A6CE9F8C-2FFB-4680-A9CE-8D803F7D2216}" type="presOf" srcId="{750F0517-154D-4BF1-9627-FECEC227E33D}" destId="{2015784C-1B1B-4760-9076-53CD5E74C234}" srcOrd="0" destOrd="0" presId="urn:microsoft.com/office/officeart/2005/8/layout/hierarchy1#2"/>
    <dgm:cxn modelId="{D8689F71-6C57-4D0F-B6DE-44D36261F2BE}" srcId="{FED08959-A912-44CF-B538-420F26F52F79}" destId="{6D1F1BF6-1800-4E4A-88F1-572B8B9F1380}" srcOrd="1" destOrd="0" parTransId="{CF26AF15-8AC0-44FD-B1C6-716FEF8CB1D6}" sibTransId="{4BD65F44-2D25-4E49-BD07-A4163C03BE8A}"/>
    <dgm:cxn modelId="{70C48E99-B8B6-4E61-A20E-147660AE3D84}" srcId="{FED08959-A912-44CF-B538-420F26F52F79}" destId="{4D996095-0149-4583-AB97-9C344D691A51}" srcOrd="0" destOrd="0" parTransId="{349EA9E1-82FB-4EB0-9EBE-33F7C58DFD71}" sibTransId="{6DDB5F57-BC45-498D-B59B-136D3C3EE6D4}"/>
    <dgm:cxn modelId="{0CC2A5AA-D692-41C6-8CDD-F2AE0BC18C91}" type="presOf" srcId="{962A462F-6AAE-46E7-83B0-7FA6B58D587C}" destId="{1F948A01-A5D9-481C-9E60-00BD5E298258}" srcOrd="0" destOrd="0" presId="urn:microsoft.com/office/officeart/2005/8/layout/hierarchy1#2"/>
    <dgm:cxn modelId="{6215FDF9-BB78-4220-865E-A2272DEF5FE0}" srcId="{47182187-A7B2-4D61-A0C2-FAB07E86DEC6}" destId="{B8CCF946-D3DC-44D0-9971-8A84D9525954}" srcOrd="0" destOrd="0" parTransId="{962A462F-6AAE-46E7-83B0-7FA6B58D587C}" sibTransId="{D839A2E4-5004-469D-BD03-9B16ACCBE120}"/>
    <dgm:cxn modelId="{D00D749F-5BE1-4EEA-84F6-82D92360B112}" srcId="{75E12ADD-B742-45B9-9563-6D27D3B48638}" destId="{FED08959-A912-44CF-B538-420F26F52F79}" srcOrd="0" destOrd="0" parTransId="{FDC06DBE-4EDB-452D-9F83-31DD68768A7E}" sibTransId="{7E7666CD-0EC9-4A74-BC87-71B1AD95CF5C}"/>
    <dgm:cxn modelId="{03BEA314-27F4-434F-BD23-98F3B81F657B}" type="presOf" srcId="{4D996095-0149-4583-AB97-9C344D691A51}" destId="{BDE96157-B5B6-4976-9ADB-F8C5A4CD6BFB}" srcOrd="0" destOrd="0" presId="urn:microsoft.com/office/officeart/2005/8/layout/hierarchy1#2"/>
    <dgm:cxn modelId="{C9F78F8D-EC4A-48AF-B2EF-6147978FA834}" type="presOf" srcId="{3DB22B2C-3108-49B0-9FF6-C1AF725A8A1C}" destId="{E16A27BF-345E-472A-9AB9-B276A72DF26E}" srcOrd="0" destOrd="0" presId="urn:microsoft.com/office/officeart/2005/8/layout/hierarchy1#2"/>
    <dgm:cxn modelId="{F07B3DD0-315E-486A-8FA2-DC93A421E863}" type="presOf" srcId="{FED08959-A912-44CF-B538-420F26F52F79}" destId="{EB4CA39D-11CF-46F3-97E9-742C7F01A33E}" srcOrd="0" destOrd="0" presId="urn:microsoft.com/office/officeart/2005/8/layout/hierarchy1#2"/>
    <dgm:cxn modelId="{C6B28F10-CA08-4B2D-93C9-4C449EFC13BE}" srcId="{4D996095-0149-4583-AB97-9C344D691A51}" destId="{2D94B8C6-0280-4620-AA19-2CBBC156E5F5}" srcOrd="4" destOrd="0" parTransId="{1A0B98C3-258F-4799-8570-FCBE75713156}" sibTransId="{6F513071-7B2E-4DDD-AA9B-278A57593AA6}"/>
    <dgm:cxn modelId="{A5AC2E5C-931D-466F-B4A6-706C5C58D771}" srcId="{4D996095-0149-4583-AB97-9C344D691A51}" destId="{A596C306-0380-4E04-A591-BCE3BF7AB59D}" srcOrd="3" destOrd="0" parTransId="{7945CBD6-0A76-46B1-A3D2-BDF3F5853CA7}" sibTransId="{525CE186-0062-495E-85AF-9BE9F4829F18}"/>
    <dgm:cxn modelId="{3EC2B7CA-B4F5-4679-A295-422E3E51B777}" srcId="{2D94B8C6-0280-4620-AA19-2CBBC156E5F5}" destId="{D85BFE7D-8137-46F8-941F-8C74D85AB922}" srcOrd="0" destOrd="0" parTransId="{00E51B9F-2178-4C7E-80D9-61768C16E5F4}" sibTransId="{585F440B-E968-4D8E-8770-524D6C688094}"/>
    <dgm:cxn modelId="{8FCC5ABB-77C0-4994-9C0F-2C40B3D80FB3}" type="presOf" srcId="{AB1858E6-A17E-44DC-990C-46ACEC95B39E}" destId="{C3FB69BB-15A6-46A3-95AF-A133968B34E8}" srcOrd="0" destOrd="0" presId="urn:microsoft.com/office/officeart/2005/8/layout/hierarchy1#2"/>
    <dgm:cxn modelId="{D5845E15-A6A2-440D-8806-3C643204ACE2}" type="presOf" srcId="{536DC294-698A-46F9-A6AA-104A3BCBDBDE}" destId="{E1BDC544-4C84-48B4-AD49-F2C3E09EF7B2}" srcOrd="0" destOrd="0" presId="urn:microsoft.com/office/officeart/2005/8/layout/hierarchy1#2"/>
    <dgm:cxn modelId="{936DBB58-A541-4745-A80F-302F2627D8C0}" type="presOf" srcId="{47182187-A7B2-4D61-A0C2-FAB07E86DEC6}" destId="{8240531A-5520-4BA3-9A30-7DE4D6EA2C38}" srcOrd="0" destOrd="0" presId="urn:microsoft.com/office/officeart/2005/8/layout/hierarchy1#2"/>
    <dgm:cxn modelId="{EE239D87-CF22-4606-9C55-E756D638A879}" type="presOf" srcId="{CF26AF15-8AC0-44FD-B1C6-716FEF8CB1D6}" destId="{3F56265B-C256-41A5-AFB8-675A3D25F1DA}" srcOrd="0" destOrd="0" presId="urn:microsoft.com/office/officeart/2005/8/layout/hierarchy1#2"/>
    <dgm:cxn modelId="{3C9160D8-FB25-4D60-80A4-CE81542D91CF}" type="presOf" srcId="{A596C306-0380-4E04-A591-BCE3BF7AB59D}" destId="{0E3806FD-D5B8-4F8F-8CEA-AA0D4C66D702}" srcOrd="0" destOrd="0" presId="urn:microsoft.com/office/officeart/2005/8/layout/hierarchy1#2"/>
    <dgm:cxn modelId="{22DC58B2-7E48-42CF-81AA-7753DD87A400}" type="presOf" srcId="{0F06221F-AE42-4334-9631-E0D2A32C8FBD}" destId="{101F1F76-07A5-4785-B3C7-1C78161B1FFE}" srcOrd="0" destOrd="0" presId="urn:microsoft.com/office/officeart/2005/8/layout/hierarchy1#2"/>
    <dgm:cxn modelId="{D6ED2057-6B20-4497-A799-4A419BF08540}" type="presOf" srcId="{75E12ADD-B742-45B9-9563-6D27D3B48638}" destId="{75E201CF-AA08-47A3-9F98-0A5EB7C883F3}" srcOrd="0" destOrd="0" presId="urn:microsoft.com/office/officeart/2005/8/layout/hierarchy1#2"/>
    <dgm:cxn modelId="{D8D1CA97-9F5A-4F35-BA62-4BC4C8629381}" type="presOf" srcId="{349EA9E1-82FB-4EB0-9EBE-33F7C58DFD71}" destId="{A327B3E8-BF95-4B6A-B40D-5E23FF85136C}" srcOrd="0" destOrd="0" presId="urn:microsoft.com/office/officeart/2005/8/layout/hierarchy1#2"/>
    <dgm:cxn modelId="{72227400-1DE1-4CE7-85B6-841B88F3F12C}" type="presOf" srcId="{0ABCE488-778C-4FB6-9165-A5ED6020F5C0}" destId="{A5EFC487-23E5-442A-867B-E3DD957E24C4}" srcOrd="0" destOrd="0" presId="urn:microsoft.com/office/officeart/2005/8/layout/hierarchy1#2"/>
    <dgm:cxn modelId="{C27870D5-662A-4150-A689-E894C6C70B87}" type="presOf" srcId="{00E51B9F-2178-4C7E-80D9-61768C16E5F4}" destId="{EBAD3408-CE2F-49BC-9A8A-52FC0EC13169}" srcOrd="0" destOrd="0" presId="urn:microsoft.com/office/officeart/2005/8/layout/hierarchy1#2"/>
    <dgm:cxn modelId="{4A689AC6-DFD4-453F-A3C3-49D4251C7DC8}" srcId="{4D996095-0149-4583-AB97-9C344D691A51}" destId="{E89F539E-ACA5-4195-8605-B7610A4570B6}" srcOrd="1" destOrd="0" parTransId="{0ABCE488-778C-4FB6-9165-A5ED6020F5C0}" sibTransId="{64CB5CA8-30B6-4BFA-9912-615CD92D1293}"/>
    <dgm:cxn modelId="{FE6798D3-674C-411D-95EC-04E6043FACBB}" type="presOf" srcId="{1A0B98C3-258F-4799-8570-FCBE75713156}" destId="{A3AA0E91-D7F8-4315-A67E-CDB849868BA6}" srcOrd="0" destOrd="0" presId="urn:microsoft.com/office/officeart/2005/8/layout/hierarchy1#2"/>
    <dgm:cxn modelId="{91577423-59A0-4477-8154-FC4A2C6A5AF6}" type="presOf" srcId="{1DD3A21F-B761-4791-8994-790E7A1F4C75}" destId="{C347C70B-00F6-495E-A905-F6E869C34F2B}" srcOrd="0" destOrd="0" presId="urn:microsoft.com/office/officeart/2005/8/layout/hierarchy1#2"/>
    <dgm:cxn modelId="{F75966A5-876D-43FC-92C7-853DB2E72A54}" srcId="{FED08959-A912-44CF-B538-420F26F52F79}" destId="{AB1858E6-A17E-44DC-990C-46ACEC95B39E}" srcOrd="3" destOrd="0" parTransId="{586EA855-B888-4176-9293-0D9C09F8567D}" sibTransId="{7B428318-8145-4C0D-AC5F-6DC7D66BBD1F}"/>
    <dgm:cxn modelId="{A28C70FD-8320-4BE3-82F1-4E97FF9EC4C1}" type="presOf" srcId="{D9005542-FB74-4A6D-AFE3-1DC644832B92}" destId="{4C64A731-B70F-4321-93AB-435C3BE69F1A}" srcOrd="0" destOrd="0" presId="urn:microsoft.com/office/officeart/2005/8/layout/hierarchy1#2"/>
    <dgm:cxn modelId="{FE6D1BBD-7782-4739-9BD4-6718F31FCF89}" type="presOf" srcId="{E89F539E-ACA5-4195-8605-B7610A4570B6}" destId="{528972D2-53FA-4FDD-B144-A4790AF8D2A3}" srcOrd="0" destOrd="0" presId="urn:microsoft.com/office/officeart/2005/8/layout/hierarchy1#2"/>
    <dgm:cxn modelId="{6FBC61D5-FD3F-4F3C-BD6A-44496D55A1ED}" type="presOf" srcId="{586EA855-B888-4176-9293-0D9C09F8567D}" destId="{BA9126D6-7614-4DA9-9F30-D00133CB2B15}" srcOrd="0" destOrd="0" presId="urn:microsoft.com/office/officeart/2005/8/layout/hierarchy1#2"/>
    <dgm:cxn modelId="{BEB9DCA7-2542-44FB-900D-BE5B7604681B}" srcId="{47182187-A7B2-4D61-A0C2-FAB07E86DEC6}" destId="{D9005542-FB74-4A6D-AFE3-1DC644832B92}" srcOrd="1" destOrd="0" parTransId="{E25FAEA9-8962-4013-B396-0402023FB952}" sibTransId="{8148B084-FD54-4573-9542-0F9A0F29A140}"/>
    <dgm:cxn modelId="{72876521-2EC3-4955-BABC-57E367394B97}" srcId="{2D94B8C6-0280-4620-AA19-2CBBC156E5F5}" destId="{47182187-A7B2-4D61-A0C2-FAB07E86DEC6}" srcOrd="1" destOrd="0" parTransId="{536DC294-698A-46F9-A6AA-104A3BCBDBDE}" sibTransId="{81A3FF4D-C14C-40DA-BCAF-2EF8336357AF}"/>
    <dgm:cxn modelId="{041123FC-8EB6-4C24-AA73-6908CB7CEF80}" type="presOf" srcId="{B8CCF946-D3DC-44D0-9971-8A84D9525954}" destId="{EBB91981-BA80-4D43-8B71-6F2093D4C66C}" srcOrd="0" destOrd="0" presId="urn:microsoft.com/office/officeart/2005/8/layout/hierarchy1#2"/>
    <dgm:cxn modelId="{D913FEAE-40E1-4156-85E9-4C0C9B418F04}" type="presOf" srcId="{7945CBD6-0A76-46B1-A3D2-BDF3F5853CA7}" destId="{7A0F0DA4-0420-4FC2-A774-0223365E0777}" srcOrd="0" destOrd="0" presId="urn:microsoft.com/office/officeart/2005/8/layout/hierarchy1#2"/>
    <dgm:cxn modelId="{F089340A-765C-4291-B99B-825CF04409F2}" type="presOf" srcId="{66AD8F67-E435-4C77-A97C-A63DE1D3267B}" destId="{5EA542B0-A6FB-4B90-A355-CDF12DA2C873}" srcOrd="0" destOrd="0" presId="urn:microsoft.com/office/officeart/2005/8/layout/hierarchy1#2"/>
    <dgm:cxn modelId="{ADBC3B6C-50F9-498B-9FC7-7F770F318278}" type="presOf" srcId="{7A15EB0F-2D86-43E8-BCE7-EFB4A6072401}" destId="{B76A52B9-F30A-4AE3-8CCB-C87A1B28876A}" srcOrd="0" destOrd="0" presId="urn:microsoft.com/office/officeart/2005/8/layout/hierarchy1#2"/>
    <dgm:cxn modelId="{66B88FBB-38F8-4712-8577-7170B5019C90}" type="presOf" srcId="{9DEA7CF6-7819-402D-95C7-7805390DA2A6}" destId="{5E1ABF64-9525-42C0-AEC9-323A2F6ECB52}" srcOrd="0" destOrd="0" presId="urn:microsoft.com/office/officeart/2005/8/layout/hierarchy1#2"/>
    <dgm:cxn modelId="{BC0E37E5-079D-4465-BB1F-54463E749242}" type="presParOf" srcId="{75E201CF-AA08-47A3-9F98-0A5EB7C883F3}" destId="{CF095916-6269-475B-BEF4-FDF1BCA32FB8}" srcOrd="0" destOrd="0" presId="urn:microsoft.com/office/officeart/2005/8/layout/hierarchy1#2"/>
    <dgm:cxn modelId="{E00B07DC-4C60-4E75-A3C7-F47350131A78}" type="presParOf" srcId="{CF095916-6269-475B-BEF4-FDF1BCA32FB8}" destId="{2BD5DBDF-85FE-4D48-A2A7-6653B8FC9B3E}" srcOrd="0" destOrd="0" presId="urn:microsoft.com/office/officeart/2005/8/layout/hierarchy1#2"/>
    <dgm:cxn modelId="{5D08C77E-7BE8-44E7-8C40-4CA61796DDF5}" type="presParOf" srcId="{2BD5DBDF-85FE-4D48-A2A7-6653B8FC9B3E}" destId="{3F859418-3C00-458B-9ED7-93696644A189}" srcOrd="0" destOrd="0" presId="urn:microsoft.com/office/officeart/2005/8/layout/hierarchy1#2"/>
    <dgm:cxn modelId="{90827A5A-CF55-4D20-81F3-F66C6CD77AB2}" type="presParOf" srcId="{2BD5DBDF-85FE-4D48-A2A7-6653B8FC9B3E}" destId="{EB4CA39D-11CF-46F3-97E9-742C7F01A33E}" srcOrd="1" destOrd="0" presId="urn:microsoft.com/office/officeart/2005/8/layout/hierarchy1#2"/>
    <dgm:cxn modelId="{32FE5884-82AC-4548-9F29-C44BDA44BFFD}" type="presParOf" srcId="{CF095916-6269-475B-BEF4-FDF1BCA32FB8}" destId="{69828467-BBE8-4374-B0F5-1898CA7F7FDF}" srcOrd="1" destOrd="0" presId="urn:microsoft.com/office/officeart/2005/8/layout/hierarchy1#2"/>
    <dgm:cxn modelId="{797B67EF-3BE1-4DE9-8009-FDE0A5B8390D}" type="presParOf" srcId="{69828467-BBE8-4374-B0F5-1898CA7F7FDF}" destId="{A327B3E8-BF95-4B6A-B40D-5E23FF85136C}" srcOrd="0" destOrd="0" presId="urn:microsoft.com/office/officeart/2005/8/layout/hierarchy1#2"/>
    <dgm:cxn modelId="{DE63A014-511E-4728-80E1-4261850B2BCC}" type="presParOf" srcId="{69828467-BBE8-4374-B0F5-1898CA7F7FDF}" destId="{3181AF63-5A5D-441D-9B41-6718626ECA60}" srcOrd="1" destOrd="0" presId="urn:microsoft.com/office/officeart/2005/8/layout/hierarchy1#2"/>
    <dgm:cxn modelId="{47C48049-F041-4A71-8967-85DD451D7578}" type="presParOf" srcId="{3181AF63-5A5D-441D-9B41-6718626ECA60}" destId="{9379ED55-47EE-4AF0-8356-EEA1C9D7E818}" srcOrd="0" destOrd="0" presId="urn:microsoft.com/office/officeart/2005/8/layout/hierarchy1#2"/>
    <dgm:cxn modelId="{5A29AF64-6889-42D2-A2E1-7EF3F2095F53}" type="presParOf" srcId="{9379ED55-47EE-4AF0-8356-EEA1C9D7E818}" destId="{DEFDB67E-661A-4923-B817-B3F626E1EB2C}" srcOrd="0" destOrd="0" presId="urn:microsoft.com/office/officeart/2005/8/layout/hierarchy1#2"/>
    <dgm:cxn modelId="{7EAE0BA8-95B3-48DB-B485-6372DEB90A99}" type="presParOf" srcId="{9379ED55-47EE-4AF0-8356-EEA1C9D7E818}" destId="{BDE96157-B5B6-4976-9ADB-F8C5A4CD6BFB}" srcOrd="1" destOrd="0" presId="urn:microsoft.com/office/officeart/2005/8/layout/hierarchy1#2"/>
    <dgm:cxn modelId="{EFEE9A2C-DDDA-4E80-8CE5-C1C1E22E44B1}" type="presParOf" srcId="{3181AF63-5A5D-441D-9B41-6718626ECA60}" destId="{641AB944-B5D2-4C27-8EC2-A5C69F641DA4}" srcOrd="1" destOrd="0" presId="urn:microsoft.com/office/officeart/2005/8/layout/hierarchy1#2"/>
    <dgm:cxn modelId="{0F20412E-C82B-430A-A434-5489B521A06F}" type="presParOf" srcId="{641AB944-B5D2-4C27-8EC2-A5C69F641DA4}" destId="{B76A52B9-F30A-4AE3-8CCB-C87A1B28876A}" srcOrd="0" destOrd="0" presId="urn:microsoft.com/office/officeart/2005/8/layout/hierarchy1#2"/>
    <dgm:cxn modelId="{9FAD526A-9865-4B7D-8D14-7FB497F74AF4}" type="presParOf" srcId="{641AB944-B5D2-4C27-8EC2-A5C69F641DA4}" destId="{1B297813-B43A-4B76-9AA6-9453EEC821EC}" srcOrd="1" destOrd="0" presId="urn:microsoft.com/office/officeart/2005/8/layout/hierarchy1#2"/>
    <dgm:cxn modelId="{37F0A77D-9753-4181-A558-28E5AEB860EC}" type="presParOf" srcId="{1B297813-B43A-4B76-9AA6-9453EEC821EC}" destId="{3259B360-29A7-4AFD-9CE4-D962E010F6BB}" srcOrd="0" destOrd="0" presId="urn:microsoft.com/office/officeart/2005/8/layout/hierarchy1#2"/>
    <dgm:cxn modelId="{6B91F967-F50B-4EB6-A3C0-B4B4B40E0EEC}" type="presParOf" srcId="{3259B360-29A7-4AFD-9CE4-D962E010F6BB}" destId="{36B5A9F8-9F5D-441A-951E-BFEB5DBD6571}" srcOrd="0" destOrd="0" presId="urn:microsoft.com/office/officeart/2005/8/layout/hierarchy1#2"/>
    <dgm:cxn modelId="{22F98AB7-A9F1-48F1-8C5E-B6801714EB12}" type="presParOf" srcId="{3259B360-29A7-4AFD-9CE4-D962E010F6BB}" destId="{101F1F76-07A5-4785-B3C7-1C78161B1FFE}" srcOrd="1" destOrd="0" presId="urn:microsoft.com/office/officeart/2005/8/layout/hierarchy1#2"/>
    <dgm:cxn modelId="{4AEF2C78-CCFB-44C2-BB16-0226F2E78269}" type="presParOf" srcId="{1B297813-B43A-4B76-9AA6-9453EEC821EC}" destId="{1F637545-AC75-47F5-A92C-A8B258185CE6}" srcOrd="1" destOrd="0" presId="urn:microsoft.com/office/officeart/2005/8/layout/hierarchy1#2"/>
    <dgm:cxn modelId="{E00D2CBD-7ABB-479E-A3FF-98A6806DB1A3}" type="presParOf" srcId="{641AB944-B5D2-4C27-8EC2-A5C69F641DA4}" destId="{A5EFC487-23E5-442A-867B-E3DD957E24C4}" srcOrd="2" destOrd="0" presId="urn:microsoft.com/office/officeart/2005/8/layout/hierarchy1#2"/>
    <dgm:cxn modelId="{728E63A3-6396-4CDA-9087-FB7B0D976253}" type="presParOf" srcId="{641AB944-B5D2-4C27-8EC2-A5C69F641DA4}" destId="{85FD3DC7-31C5-483F-A4E5-4C14FB1B89E3}" srcOrd="3" destOrd="0" presId="urn:microsoft.com/office/officeart/2005/8/layout/hierarchy1#2"/>
    <dgm:cxn modelId="{71C63AE1-2E4E-49CD-AB17-79581CA98A8E}" type="presParOf" srcId="{85FD3DC7-31C5-483F-A4E5-4C14FB1B89E3}" destId="{B506ADCC-9018-4BBF-87F9-86E1C34F02C1}" srcOrd="0" destOrd="0" presId="urn:microsoft.com/office/officeart/2005/8/layout/hierarchy1#2"/>
    <dgm:cxn modelId="{043E76A3-BE7F-40E2-8C5B-3E0B6C13A0E9}" type="presParOf" srcId="{B506ADCC-9018-4BBF-87F9-86E1C34F02C1}" destId="{227B1634-6C5E-4253-9771-5EB38FC94A7C}" srcOrd="0" destOrd="0" presId="urn:microsoft.com/office/officeart/2005/8/layout/hierarchy1#2"/>
    <dgm:cxn modelId="{FA22305E-D445-463F-9421-BE00374AE41F}" type="presParOf" srcId="{B506ADCC-9018-4BBF-87F9-86E1C34F02C1}" destId="{528972D2-53FA-4FDD-B144-A4790AF8D2A3}" srcOrd="1" destOrd="0" presId="urn:microsoft.com/office/officeart/2005/8/layout/hierarchy1#2"/>
    <dgm:cxn modelId="{39877C52-1B08-4C8F-B9D2-66CD93A74621}" type="presParOf" srcId="{85FD3DC7-31C5-483F-A4E5-4C14FB1B89E3}" destId="{84600946-B5A4-43B0-803D-AF602E732AD1}" srcOrd="1" destOrd="0" presId="urn:microsoft.com/office/officeart/2005/8/layout/hierarchy1#2"/>
    <dgm:cxn modelId="{FD08A620-A2CD-4BE8-8671-1A6CA685D161}" type="presParOf" srcId="{641AB944-B5D2-4C27-8EC2-A5C69F641DA4}" destId="{2015784C-1B1B-4760-9076-53CD5E74C234}" srcOrd="4" destOrd="0" presId="urn:microsoft.com/office/officeart/2005/8/layout/hierarchy1#2"/>
    <dgm:cxn modelId="{1C2A85EF-5173-4D03-87F3-45AAF923542D}" type="presParOf" srcId="{641AB944-B5D2-4C27-8EC2-A5C69F641DA4}" destId="{8588F861-8148-474C-9E97-D0F5EE1E07E1}" srcOrd="5" destOrd="0" presId="urn:microsoft.com/office/officeart/2005/8/layout/hierarchy1#2"/>
    <dgm:cxn modelId="{7DFD3896-78D8-4F72-A695-2D669490A013}" type="presParOf" srcId="{8588F861-8148-474C-9E97-D0F5EE1E07E1}" destId="{58B3EDAE-5A97-4855-B830-388966073A80}" srcOrd="0" destOrd="0" presId="urn:microsoft.com/office/officeart/2005/8/layout/hierarchy1#2"/>
    <dgm:cxn modelId="{DECC815F-F999-4A45-BF26-3EC2C2DA42A1}" type="presParOf" srcId="{58B3EDAE-5A97-4855-B830-388966073A80}" destId="{DD526D94-3917-4BA8-8555-BD141E4D0EA2}" srcOrd="0" destOrd="0" presId="urn:microsoft.com/office/officeart/2005/8/layout/hierarchy1#2"/>
    <dgm:cxn modelId="{AF87A078-A269-4691-BB42-96AC51458777}" type="presParOf" srcId="{58B3EDAE-5A97-4855-B830-388966073A80}" destId="{0EB3DC06-036A-44FA-A36B-E8B3C585048C}" srcOrd="1" destOrd="0" presId="urn:microsoft.com/office/officeart/2005/8/layout/hierarchy1#2"/>
    <dgm:cxn modelId="{1404E32C-78E8-4D35-8DCD-6225CB155761}" type="presParOf" srcId="{8588F861-8148-474C-9E97-D0F5EE1E07E1}" destId="{45533627-23A1-4967-8B31-A2736A57691F}" srcOrd="1" destOrd="0" presId="urn:microsoft.com/office/officeart/2005/8/layout/hierarchy1#2"/>
    <dgm:cxn modelId="{B938A158-0B8B-4B8A-9821-46CAF2C1B94D}" type="presParOf" srcId="{641AB944-B5D2-4C27-8EC2-A5C69F641DA4}" destId="{7A0F0DA4-0420-4FC2-A774-0223365E0777}" srcOrd="6" destOrd="0" presId="urn:microsoft.com/office/officeart/2005/8/layout/hierarchy1#2"/>
    <dgm:cxn modelId="{93F52F91-C010-46C4-89DF-43EF05621F5D}" type="presParOf" srcId="{641AB944-B5D2-4C27-8EC2-A5C69F641DA4}" destId="{B057A654-DAD7-4AA6-962A-16D60FDC5704}" srcOrd="7" destOrd="0" presId="urn:microsoft.com/office/officeart/2005/8/layout/hierarchy1#2"/>
    <dgm:cxn modelId="{72C1D1CD-2822-4AB0-816E-AB02C4C911B1}" type="presParOf" srcId="{B057A654-DAD7-4AA6-962A-16D60FDC5704}" destId="{1FC42C60-CBD8-4E55-98D6-523443C01024}" srcOrd="0" destOrd="0" presId="urn:microsoft.com/office/officeart/2005/8/layout/hierarchy1#2"/>
    <dgm:cxn modelId="{FDBFE0A0-2DDC-4E6D-B7F2-78F6475171B0}" type="presParOf" srcId="{1FC42C60-CBD8-4E55-98D6-523443C01024}" destId="{14A74738-A26A-4A18-9F2A-EC82799FD4F4}" srcOrd="0" destOrd="0" presId="urn:microsoft.com/office/officeart/2005/8/layout/hierarchy1#2"/>
    <dgm:cxn modelId="{54CCDBDC-BD25-43EE-89EA-BD213F0D0D1F}" type="presParOf" srcId="{1FC42C60-CBD8-4E55-98D6-523443C01024}" destId="{0E3806FD-D5B8-4F8F-8CEA-AA0D4C66D702}" srcOrd="1" destOrd="0" presId="urn:microsoft.com/office/officeart/2005/8/layout/hierarchy1#2"/>
    <dgm:cxn modelId="{26B168CB-75F8-4193-B06F-BD77E3190AE5}" type="presParOf" srcId="{B057A654-DAD7-4AA6-962A-16D60FDC5704}" destId="{F6DBC73A-D011-4139-B717-E0E09212FC1A}" srcOrd="1" destOrd="0" presId="urn:microsoft.com/office/officeart/2005/8/layout/hierarchy1#2"/>
    <dgm:cxn modelId="{A33E60EA-87DA-4F87-A6CB-6934A700D2EE}" type="presParOf" srcId="{641AB944-B5D2-4C27-8EC2-A5C69F641DA4}" destId="{A3AA0E91-D7F8-4315-A67E-CDB849868BA6}" srcOrd="8" destOrd="0" presId="urn:microsoft.com/office/officeart/2005/8/layout/hierarchy1#2"/>
    <dgm:cxn modelId="{8123E7F8-2C64-4BEF-9F74-07B00DB3A130}" type="presParOf" srcId="{641AB944-B5D2-4C27-8EC2-A5C69F641DA4}" destId="{805F1306-8652-4994-A205-261CF802A1AE}" srcOrd="9" destOrd="0" presId="urn:microsoft.com/office/officeart/2005/8/layout/hierarchy1#2"/>
    <dgm:cxn modelId="{DF6ED632-1B81-475D-B743-98FDA6FD8FD7}" type="presParOf" srcId="{805F1306-8652-4994-A205-261CF802A1AE}" destId="{C6907E72-5A3F-4308-A232-2DC39656FA62}" srcOrd="0" destOrd="0" presId="urn:microsoft.com/office/officeart/2005/8/layout/hierarchy1#2"/>
    <dgm:cxn modelId="{23C087A7-32E5-4987-A401-7853797D3DA7}" type="presParOf" srcId="{C6907E72-5A3F-4308-A232-2DC39656FA62}" destId="{83A6DF4F-EEEE-417B-B480-5C96742D7E21}" srcOrd="0" destOrd="0" presId="urn:microsoft.com/office/officeart/2005/8/layout/hierarchy1#2"/>
    <dgm:cxn modelId="{A02B27CA-1F7B-4C0A-9B68-2B361859C985}" type="presParOf" srcId="{C6907E72-5A3F-4308-A232-2DC39656FA62}" destId="{849FEA3C-870A-4CD5-8282-C30CD29301F5}" srcOrd="1" destOrd="0" presId="urn:microsoft.com/office/officeart/2005/8/layout/hierarchy1#2"/>
    <dgm:cxn modelId="{5A030C82-3E93-4B7C-BF40-FD6DF42BF2FB}" type="presParOf" srcId="{805F1306-8652-4994-A205-261CF802A1AE}" destId="{D2075F2E-E057-43E6-AD07-6FD4303CABCD}" srcOrd="1" destOrd="0" presId="urn:microsoft.com/office/officeart/2005/8/layout/hierarchy1#2"/>
    <dgm:cxn modelId="{AB97AC73-4C67-4FE2-AE29-9F319513A471}" type="presParOf" srcId="{D2075F2E-E057-43E6-AD07-6FD4303CABCD}" destId="{EBAD3408-CE2F-49BC-9A8A-52FC0EC13169}" srcOrd="0" destOrd="0" presId="urn:microsoft.com/office/officeart/2005/8/layout/hierarchy1#2"/>
    <dgm:cxn modelId="{BD2CB328-C2F4-4ADA-9F95-58026C866783}" type="presParOf" srcId="{D2075F2E-E057-43E6-AD07-6FD4303CABCD}" destId="{116E3E6D-2526-4667-858B-58CE84857BA8}" srcOrd="1" destOrd="0" presId="urn:microsoft.com/office/officeart/2005/8/layout/hierarchy1#2"/>
    <dgm:cxn modelId="{1FB0EB76-3A53-4509-A720-D6C9689EB31B}" type="presParOf" srcId="{116E3E6D-2526-4667-858B-58CE84857BA8}" destId="{42C1548E-7D00-4AF1-A04D-9404CECCAF0A}" srcOrd="0" destOrd="0" presId="urn:microsoft.com/office/officeart/2005/8/layout/hierarchy1#2"/>
    <dgm:cxn modelId="{BED32B1C-DBBB-45AE-BC18-7D72453EB298}" type="presParOf" srcId="{42C1548E-7D00-4AF1-A04D-9404CECCAF0A}" destId="{59DCB09C-BCF6-4F43-AC08-3CACD74F5272}" srcOrd="0" destOrd="0" presId="urn:microsoft.com/office/officeart/2005/8/layout/hierarchy1#2"/>
    <dgm:cxn modelId="{A356DEC6-7974-4287-BAA8-62B22FDB5C72}" type="presParOf" srcId="{42C1548E-7D00-4AF1-A04D-9404CECCAF0A}" destId="{34FEB98F-A4AA-4093-A230-8D35828583B3}" srcOrd="1" destOrd="0" presId="urn:microsoft.com/office/officeart/2005/8/layout/hierarchy1#2"/>
    <dgm:cxn modelId="{F9586EA9-A79A-4EBC-94C4-F6EEDD37D6D8}" type="presParOf" srcId="{116E3E6D-2526-4667-858B-58CE84857BA8}" destId="{5F70FF7C-B87B-4D1F-95A8-3E66F45EACE7}" srcOrd="1" destOrd="0" presId="urn:microsoft.com/office/officeart/2005/8/layout/hierarchy1#2"/>
    <dgm:cxn modelId="{C09312C2-0167-4CA8-B22B-D7972AD96E93}" type="presParOf" srcId="{D2075F2E-E057-43E6-AD07-6FD4303CABCD}" destId="{E1BDC544-4C84-48B4-AD49-F2C3E09EF7B2}" srcOrd="2" destOrd="0" presId="urn:microsoft.com/office/officeart/2005/8/layout/hierarchy1#2"/>
    <dgm:cxn modelId="{4986E9F5-EC47-4124-8608-B25193A54F7D}" type="presParOf" srcId="{D2075F2E-E057-43E6-AD07-6FD4303CABCD}" destId="{39534CC5-CFB6-4625-B1B8-C0F049215D2D}" srcOrd="3" destOrd="0" presId="urn:microsoft.com/office/officeart/2005/8/layout/hierarchy1#2"/>
    <dgm:cxn modelId="{9AA3BAA0-2C84-443E-9F86-3EB0D80DD240}" type="presParOf" srcId="{39534CC5-CFB6-4625-B1B8-C0F049215D2D}" destId="{060763F9-A097-49A0-BF9A-CDD15F0AC3FF}" srcOrd="0" destOrd="0" presId="urn:microsoft.com/office/officeart/2005/8/layout/hierarchy1#2"/>
    <dgm:cxn modelId="{BE69D933-7C56-4A51-A1EE-5BDA688CA2C9}" type="presParOf" srcId="{060763F9-A097-49A0-BF9A-CDD15F0AC3FF}" destId="{9C6B0AAB-EC0E-41A8-B84B-83C069D95265}" srcOrd="0" destOrd="0" presId="urn:microsoft.com/office/officeart/2005/8/layout/hierarchy1#2"/>
    <dgm:cxn modelId="{6A9376EF-A618-44A3-849B-2733DC01259F}" type="presParOf" srcId="{060763F9-A097-49A0-BF9A-CDD15F0AC3FF}" destId="{8240531A-5520-4BA3-9A30-7DE4D6EA2C38}" srcOrd="1" destOrd="0" presId="urn:microsoft.com/office/officeart/2005/8/layout/hierarchy1#2"/>
    <dgm:cxn modelId="{4CFC45C5-EEB1-4991-85C5-558D61DAA072}" type="presParOf" srcId="{39534CC5-CFB6-4625-B1B8-C0F049215D2D}" destId="{CFED7B74-F76F-44DF-90FA-12F2E7CED6F0}" srcOrd="1" destOrd="0" presId="urn:microsoft.com/office/officeart/2005/8/layout/hierarchy1#2"/>
    <dgm:cxn modelId="{421E8407-29C7-45D1-A815-42A143845507}" type="presParOf" srcId="{CFED7B74-F76F-44DF-90FA-12F2E7CED6F0}" destId="{1F948A01-A5D9-481C-9E60-00BD5E298258}" srcOrd="0" destOrd="0" presId="urn:microsoft.com/office/officeart/2005/8/layout/hierarchy1#2"/>
    <dgm:cxn modelId="{EC4F51DD-4B9F-49C5-9F4B-7768AABEFF50}" type="presParOf" srcId="{CFED7B74-F76F-44DF-90FA-12F2E7CED6F0}" destId="{DB83EFDD-46AA-48CA-A617-B1E407A7BB83}" srcOrd="1" destOrd="0" presId="urn:microsoft.com/office/officeart/2005/8/layout/hierarchy1#2"/>
    <dgm:cxn modelId="{DBFB6DEA-1DB3-4803-989E-A4011D262AFC}" type="presParOf" srcId="{DB83EFDD-46AA-48CA-A617-B1E407A7BB83}" destId="{1CB398EC-BA59-48C3-8F38-19FBEEB395CE}" srcOrd="0" destOrd="0" presId="urn:microsoft.com/office/officeart/2005/8/layout/hierarchy1#2"/>
    <dgm:cxn modelId="{A4483837-6E12-41B6-84DA-87FF1E16AEB3}" type="presParOf" srcId="{1CB398EC-BA59-48C3-8F38-19FBEEB395CE}" destId="{D647BCE9-EBDE-4D2B-88AB-1A2565724DC5}" srcOrd="0" destOrd="0" presId="urn:microsoft.com/office/officeart/2005/8/layout/hierarchy1#2"/>
    <dgm:cxn modelId="{87C99022-2BF2-42B4-AD5A-A18DC84841CC}" type="presParOf" srcId="{1CB398EC-BA59-48C3-8F38-19FBEEB395CE}" destId="{EBB91981-BA80-4D43-8B71-6F2093D4C66C}" srcOrd="1" destOrd="0" presId="urn:microsoft.com/office/officeart/2005/8/layout/hierarchy1#2"/>
    <dgm:cxn modelId="{B1A4003A-E92E-4B3D-BA42-1BF956839876}" type="presParOf" srcId="{DB83EFDD-46AA-48CA-A617-B1E407A7BB83}" destId="{5879E6D0-74D8-48E9-A117-F373A8803FD7}" srcOrd="1" destOrd="0" presId="urn:microsoft.com/office/officeart/2005/8/layout/hierarchy1#2"/>
    <dgm:cxn modelId="{B690FC51-5A0B-4701-AAFD-603389423738}" type="presParOf" srcId="{CFED7B74-F76F-44DF-90FA-12F2E7CED6F0}" destId="{C452E0A6-56D7-4436-9BD3-FF4F84FBE332}" srcOrd="2" destOrd="0" presId="urn:microsoft.com/office/officeart/2005/8/layout/hierarchy1#2"/>
    <dgm:cxn modelId="{BA4D9275-9DD2-44C4-A31F-E9531424E579}" type="presParOf" srcId="{CFED7B74-F76F-44DF-90FA-12F2E7CED6F0}" destId="{FABF62B9-4FB2-4C0A-8A45-4F6C91803819}" srcOrd="3" destOrd="0" presId="urn:microsoft.com/office/officeart/2005/8/layout/hierarchy1#2"/>
    <dgm:cxn modelId="{683DEF42-EEB8-4BC3-BBB0-0A5AD752F231}" type="presParOf" srcId="{FABF62B9-4FB2-4C0A-8A45-4F6C91803819}" destId="{8126F93F-91E5-4452-B5FF-76900122CE7B}" srcOrd="0" destOrd="0" presId="urn:microsoft.com/office/officeart/2005/8/layout/hierarchy1#2"/>
    <dgm:cxn modelId="{55BC7912-041D-4804-91C5-299B7735575D}" type="presParOf" srcId="{8126F93F-91E5-4452-B5FF-76900122CE7B}" destId="{1C4782BD-B85B-4839-8C5C-E7B33DD9BBB9}" srcOrd="0" destOrd="0" presId="urn:microsoft.com/office/officeart/2005/8/layout/hierarchy1#2"/>
    <dgm:cxn modelId="{91C99886-97E8-46BF-B0C9-0BDA7F014CF0}" type="presParOf" srcId="{8126F93F-91E5-4452-B5FF-76900122CE7B}" destId="{4C64A731-B70F-4321-93AB-435C3BE69F1A}" srcOrd="1" destOrd="0" presId="urn:microsoft.com/office/officeart/2005/8/layout/hierarchy1#2"/>
    <dgm:cxn modelId="{2E501A25-5678-40AD-B978-DC81ECEAAB66}" type="presParOf" srcId="{FABF62B9-4FB2-4C0A-8A45-4F6C91803819}" destId="{BA9C02B8-FCD7-40C8-9F87-BEBBEF75DFD9}" srcOrd="1" destOrd="0" presId="urn:microsoft.com/office/officeart/2005/8/layout/hierarchy1#2"/>
    <dgm:cxn modelId="{72365E96-15AD-4488-BCE1-A9854F149A3E}" type="presParOf" srcId="{69828467-BBE8-4374-B0F5-1898CA7F7FDF}" destId="{3F56265B-C256-41A5-AFB8-675A3D25F1DA}" srcOrd="2" destOrd="0" presId="urn:microsoft.com/office/officeart/2005/8/layout/hierarchy1#2"/>
    <dgm:cxn modelId="{8ED24458-81E6-4868-9B29-44FB2F6718D8}" type="presParOf" srcId="{69828467-BBE8-4374-B0F5-1898CA7F7FDF}" destId="{FB2518C1-2ABC-4835-AB49-73956BF8078C}" srcOrd="3" destOrd="0" presId="urn:microsoft.com/office/officeart/2005/8/layout/hierarchy1#2"/>
    <dgm:cxn modelId="{3ADFFD56-B2CC-4C02-9DC5-E937A00568C7}" type="presParOf" srcId="{FB2518C1-2ABC-4835-AB49-73956BF8078C}" destId="{B50DA393-3A43-4F7B-A288-098B598D8363}" srcOrd="0" destOrd="0" presId="urn:microsoft.com/office/officeart/2005/8/layout/hierarchy1#2"/>
    <dgm:cxn modelId="{21A77632-FDCD-47E0-8C27-A87345CDA0B9}" type="presParOf" srcId="{B50DA393-3A43-4F7B-A288-098B598D8363}" destId="{D046AACA-79BE-4C77-9F79-7E9855DB6010}" srcOrd="0" destOrd="0" presId="urn:microsoft.com/office/officeart/2005/8/layout/hierarchy1#2"/>
    <dgm:cxn modelId="{359EC836-8663-44F3-BDAB-E21DFF2CD28D}" type="presParOf" srcId="{B50DA393-3A43-4F7B-A288-098B598D8363}" destId="{C4D9D3B6-9F95-412A-AC85-4871ADCD032E}" srcOrd="1" destOrd="0" presId="urn:microsoft.com/office/officeart/2005/8/layout/hierarchy1#2"/>
    <dgm:cxn modelId="{18A64AD0-E601-433F-A93F-413A34DDAFBA}" type="presParOf" srcId="{FB2518C1-2ABC-4835-AB49-73956BF8078C}" destId="{6851706D-22F9-40A3-A48B-FC455751A6E9}" srcOrd="1" destOrd="0" presId="urn:microsoft.com/office/officeart/2005/8/layout/hierarchy1#2"/>
    <dgm:cxn modelId="{5335BFA1-B417-4785-8CA8-D0FFB529FD3C}" type="presParOf" srcId="{69828467-BBE8-4374-B0F5-1898CA7F7FDF}" destId="{5EA542B0-A6FB-4B90-A355-CDF12DA2C873}" srcOrd="4" destOrd="0" presId="urn:microsoft.com/office/officeart/2005/8/layout/hierarchy1#2"/>
    <dgm:cxn modelId="{1FC6C740-9250-44D8-B43D-7E0A504B79EF}" type="presParOf" srcId="{69828467-BBE8-4374-B0F5-1898CA7F7FDF}" destId="{0C027E0B-7850-4703-86D1-794B895FD182}" srcOrd="5" destOrd="0" presId="urn:microsoft.com/office/officeart/2005/8/layout/hierarchy1#2"/>
    <dgm:cxn modelId="{C6A897B9-C58D-4906-B51C-7E9495C32691}" type="presParOf" srcId="{0C027E0B-7850-4703-86D1-794B895FD182}" destId="{C2AFF025-FFD7-40E5-AAFF-766A322E7CFA}" srcOrd="0" destOrd="0" presId="urn:microsoft.com/office/officeart/2005/8/layout/hierarchy1#2"/>
    <dgm:cxn modelId="{387640C6-93AA-4A2B-8609-EE52AC25ED58}" type="presParOf" srcId="{C2AFF025-FFD7-40E5-AAFF-766A322E7CFA}" destId="{17E28D07-604C-4227-8DFD-A0B21AFC90F5}" srcOrd="0" destOrd="0" presId="urn:microsoft.com/office/officeart/2005/8/layout/hierarchy1#2"/>
    <dgm:cxn modelId="{D3D244DA-C3D5-455A-A1D1-F64051742755}" type="presParOf" srcId="{C2AFF025-FFD7-40E5-AAFF-766A322E7CFA}" destId="{5E1ABF64-9525-42C0-AEC9-323A2F6ECB52}" srcOrd="1" destOrd="0" presId="urn:microsoft.com/office/officeart/2005/8/layout/hierarchy1#2"/>
    <dgm:cxn modelId="{2E835C8E-D4E3-48C1-8602-A2311DB95DA0}" type="presParOf" srcId="{0C027E0B-7850-4703-86D1-794B895FD182}" destId="{7A52972C-D33D-4F7C-AA81-76765080070E}" srcOrd="1" destOrd="0" presId="urn:microsoft.com/office/officeart/2005/8/layout/hierarchy1#2"/>
    <dgm:cxn modelId="{9B490B9E-58BF-43D7-BAFA-C0E18058EA60}" type="presParOf" srcId="{69828467-BBE8-4374-B0F5-1898CA7F7FDF}" destId="{BA9126D6-7614-4DA9-9F30-D00133CB2B15}" srcOrd="6" destOrd="0" presId="urn:microsoft.com/office/officeart/2005/8/layout/hierarchy1#2"/>
    <dgm:cxn modelId="{63B2AA0E-865C-436F-A517-F3002956565A}" type="presParOf" srcId="{69828467-BBE8-4374-B0F5-1898CA7F7FDF}" destId="{0180A920-0C97-48B1-917E-1DC1DC3D2C5E}" srcOrd="7" destOrd="0" presId="urn:microsoft.com/office/officeart/2005/8/layout/hierarchy1#2"/>
    <dgm:cxn modelId="{995196A7-F534-47F3-BCC9-4155988A63A8}" type="presParOf" srcId="{0180A920-0C97-48B1-917E-1DC1DC3D2C5E}" destId="{8E975C76-7717-4B68-B334-FE25FD74CEAA}" srcOrd="0" destOrd="0" presId="urn:microsoft.com/office/officeart/2005/8/layout/hierarchy1#2"/>
    <dgm:cxn modelId="{765331F6-D05C-4A47-BBE6-E540F7CEB252}" type="presParOf" srcId="{8E975C76-7717-4B68-B334-FE25FD74CEAA}" destId="{F04876A5-690D-4A4C-8F9B-42A3BD0BC699}" srcOrd="0" destOrd="0" presId="urn:microsoft.com/office/officeart/2005/8/layout/hierarchy1#2"/>
    <dgm:cxn modelId="{A6828953-ECC3-4036-93A4-68733CB7F5EB}" type="presParOf" srcId="{8E975C76-7717-4B68-B334-FE25FD74CEAA}" destId="{C3FB69BB-15A6-46A3-95AF-A133968B34E8}" srcOrd="1" destOrd="0" presId="urn:microsoft.com/office/officeart/2005/8/layout/hierarchy1#2"/>
    <dgm:cxn modelId="{1F1CCA14-6013-4D4C-A344-CBFA0951628C}" type="presParOf" srcId="{0180A920-0C97-48B1-917E-1DC1DC3D2C5E}" destId="{820C8172-8E1F-4E9B-A4A3-415813AF775F}" srcOrd="1" destOrd="0" presId="urn:microsoft.com/office/officeart/2005/8/layout/hierarchy1#2"/>
    <dgm:cxn modelId="{F29F61D7-A0E7-428B-A219-13AC98105245}" type="presParOf" srcId="{69828467-BBE8-4374-B0F5-1898CA7F7FDF}" destId="{E16A27BF-345E-472A-9AB9-B276A72DF26E}" srcOrd="8" destOrd="0" presId="urn:microsoft.com/office/officeart/2005/8/layout/hierarchy1#2"/>
    <dgm:cxn modelId="{63C7D048-E97B-4C68-B5DD-07CA417EE8B7}" type="presParOf" srcId="{69828467-BBE8-4374-B0F5-1898CA7F7FDF}" destId="{699BFA29-15F7-4330-9907-DAF3D76B25E5}" srcOrd="9" destOrd="0" presId="urn:microsoft.com/office/officeart/2005/8/layout/hierarchy1#2"/>
    <dgm:cxn modelId="{5717CB71-7310-4F16-A11D-25FB90561456}" type="presParOf" srcId="{699BFA29-15F7-4330-9907-DAF3D76B25E5}" destId="{576239D0-3EAA-4612-9EB4-5F06DBF765BB}" srcOrd="0" destOrd="0" presId="urn:microsoft.com/office/officeart/2005/8/layout/hierarchy1#2"/>
    <dgm:cxn modelId="{2769EE81-8B07-409D-9668-841F2B4C6BFB}" type="presParOf" srcId="{576239D0-3EAA-4612-9EB4-5F06DBF765BB}" destId="{5AD49F8E-D527-4A7C-BB25-3AB74BCB16A0}" srcOrd="0" destOrd="0" presId="urn:microsoft.com/office/officeart/2005/8/layout/hierarchy1#2"/>
    <dgm:cxn modelId="{956A07CE-39AA-421D-B9D6-8B1CD985DC6E}" type="presParOf" srcId="{576239D0-3EAA-4612-9EB4-5F06DBF765BB}" destId="{C347C70B-00F6-495E-A905-F6E869C34F2B}" srcOrd="1" destOrd="0" presId="urn:microsoft.com/office/officeart/2005/8/layout/hierarchy1#2"/>
    <dgm:cxn modelId="{59763E5F-A654-4F8F-B1B7-3C8BDD9598C9}" type="presParOf" srcId="{699BFA29-15F7-4330-9907-DAF3D76B25E5}" destId="{27BF3FC8-0258-47AB-B9E5-C4A88A88F222}" srcOrd="1" destOrd="0" presId="urn:microsoft.com/office/officeart/2005/8/layout/hierarchy1#2"/>
  </dgm:cxnLst>
  <dgm:bg/>
  <dgm:whole>
    <a:ln>
      <a:solidFill>
        <a:schemeClr val="accent2">
          <a:lumMod val="40000"/>
          <a:lumOff val="60000"/>
        </a:schemeClr>
      </a:solidFill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FA80E236-6B81-4F89-9674-1EE0BCF22CB4}" type="doc">
      <dgm:prSet loTypeId="urn:microsoft.com/office/officeart/2005/8/layout/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BB09F2D-75CC-4661-ACAA-C227DA35A74D}">
      <dgm:prSet phldrT="[Text]"/>
      <dgm:spPr>
        <a:solidFill>
          <a:schemeClr val="tx2">
            <a:lumMod val="20000"/>
            <a:lumOff val="80000"/>
          </a:schemeClr>
        </a:solidFill>
      </dgm:spPr>
      <dgm:t>
        <a:bodyPr/>
        <a:lstStyle/>
        <a:p>
          <a:r>
            <a:rPr lang="en-IN" dirty="0" smtClean="0">
              <a:solidFill>
                <a:schemeClr val="tx1">
                  <a:lumMod val="85000"/>
                  <a:lumOff val="15000"/>
                </a:schemeClr>
              </a:solidFill>
            </a:rPr>
            <a:t>Admit Patient</a:t>
          </a:r>
          <a:endParaRPr lang="en-US" dirty="0"/>
        </a:p>
      </dgm:t>
    </dgm:pt>
    <dgm:pt modelId="{EDD59D80-C193-40C6-A306-5B8AEF8BAA35}" type="parTrans" cxnId="{2596FAC9-5F10-4E2B-9588-03802BB30476}">
      <dgm:prSet/>
      <dgm:spPr/>
      <dgm:t>
        <a:bodyPr/>
        <a:lstStyle/>
        <a:p>
          <a:endParaRPr lang="en-US"/>
        </a:p>
      </dgm:t>
    </dgm:pt>
    <dgm:pt modelId="{BA19666C-521B-4F3E-B998-CA661D8F1D98}" type="sibTrans" cxnId="{2596FAC9-5F10-4E2B-9588-03802BB30476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43602E64-279D-42A0-874E-6E093DDAB94A}">
      <dgm:prSet phldrT="[Text]"/>
      <dgm:spPr>
        <a:solidFill>
          <a:schemeClr val="tx2">
            <a:lumMod val="20000"/>
            <a:lumOff val="80000"/>
          </a:schemeClr>
        </a:solidFill>
      </dgm:spPr>
      <dgm:t>
        <a:bodyPr/>
        <a:lstStyle/>
        <a:p>
          <a:r>
            <a:rPr lang="en-IN" dirty="0" smtClean="0">
              <a:solidFill>
                <a:schemeClr val="tx1">
                  <a:lumMod val="85000"/>
                  <a:lumOff val="15000"/>
                </a:schemeClr>
              </a:solidFill>
            </a:rPr>
            <a:t>Apply job</a:t>
          </a:r>
          <a:endParaRPr lang="en-US" dirty="0"/>
        </a:p>
      </dgm:t>
    </dgm:pt>
    <dgm:pt modelId="{B386C15D-7A2B-409D-89DF-64ED51BD9FA9}" type="parTrans" cxnId="{280F7DC0-7F1A-461E-A367-6A215F88A5F2}">
      <dgm:prSet/>
      <dgm:spPr/>
      <dgm:t>
        <a:bodyPr/>
        <a:lstStyle/>
        <a:p>
          <a:endParaRPr lang="en-US"/>
        </a:p>
      </dgm:t>
    </dgm:pt>
    <dgm:pt modelId="{2CEBF8C0-A92A-4945-BD7D-D212A6B37005}" type="sibTrans" cxnId="{280F7DC0-7F1A-461E-A367-6A215F88A5F2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6F78F9C2-B037-4280-B19A-22AF5BD8C197}">
      <dgm:prSet phldrT="[Text]"/>
      <dgm:spPr>
        <a:solidFill>
          <a:schemeClr val="tx2">
            <a:lumMod val="20000"/>
            <a:lumOff val="80000"/>
          </a:schemeClr>
        </a:solidFill>
      </dgm:spPr>
      <dgm:t>
        <a:bodyPr/>
        <a:lstStyle/>
        <a:p>
          <a:r>
            <a:rPr lang="en-IN" dirty="0" smtClean="0">
              <a:solidFill>
                <a:schemeClr val="tx1">
                  <a:lumMod val="85000"/>
                  <a:lumOff val="15000"/>
                </a:schemeClr>
              </a:solidFill>
            </a:rPr>
            <a:t>Admin Signup</a:t>
          </a:r>
          <a:endParaRPr lang="en-US" dirty="0"/>
        </a:p>
      </dgm:t>
    </dgm:pt>
    <dgm:pt modelId="{B471AF17-DFDE-4436-BB5D-AC20DF61DA1A}" type="parTrans" cxnId="{E5C4BEF2-0583-48BF-9BAB-75F7A6BBB77F}">
      <dgm:prSet/>
      <dgm:spPr/>
      <dgm:t>
        <a:bodyPr/>
        <a:lstStyle/>
        <a:p>
          <a:endParaRPr lang="en-US"/>
        </a:p>
      </dgm:t>
    </dgm:pt>
    <dgm:pt modelId="{46DF52C6-394C-4C87-8FC9-3B49DCC3A8C7}" type="sibTrans" cxnId="{E5C4BEF2-0583-48BF-9BAB-75F7A6BBB77F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5892253E-1C55-4E82-87C2-694A89462F8B}">
      <dgm:prSet phldrT="[Text]"/>
      <dgm:spPr>
        <a:solidFill>
          <a:schemeClr val="tx2">
            <a:lumMod val="20000"/>
            <a:lumOff val="80000"/>
          </a:schemeClr>
        </a:solidFill>
      </dgm:spPr>
      <dgm:t>
        <a:bodyPr/>
        <a:lstStyle/>
        <a:p>
          <a:r>
            <a:rPr lang="en-IN" dirty="0" smtClean="0">
              <a:solidFill>
                <a:schemeClr val="tx1">
                  <a:lumMod val="85000"/>
                  <a:lumOff val="15000"/>
                </a:schemeClr>
              </a:solidFill>
            </a:rPr>
            <a:t>Admin Login</a:t>
          </a:r>
          <a:endParaRPr lang="en-US" dirty="0"/>
        </a:p>
      </dgm:t>
    </dgm:pt>
    <dgm:pt modelId="{CA347C63-773A-4B2C-8DB7-761FAC40CC67}" type="parTrans" cxnId="{521EE3B0-35AF-47E0-BEDA-CD8BC30DB154}">
      <dgm:prSet/>
      <dgm:spPr/>
      <dgm:t>
        <a:bodyPr/>
        <a:lstStyle/>
        <a:p>
          <a:endParaRPr lang="en-US"/>
        </a:p>
      </dgm:t>
    </dgm:pt>
    <dgm:pt modelId="{89CADD76-F811-49DB-8AF6-811C9841BAD5}" type="sibTrans" cxnId="{521EE3B0-35AF-47E0-BEDA-CD8BC30DB154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E2CD63D1-47E4-4E1F-82FA-FF2C4AC80A52}">
      <dgm:prSet phldrT="[Text]"/>
      <dgm:spPr>
        <a:solidFill>
          <a:schemeClr val="tx2">
            <a:lumMod val="20000"/>
            <a:lumOff val="80000"/>
          </a:schemeClr>
        </a:solidFill>
      </dgm:spPr>
      <dgm:t>
        <a:bodyPr/>
        <a:lstStyle/>
        <a:p>
          <a:r>
            <a:rPr lang="en-IN" dirty="0" smtClean="0">
              <a:solidFill>
                <a:schemeClr val="tx1">
                  <a:lumMod val="85000"/>
                  <a:lumOff val="15000"/>
                </a:schemeClr>
              </a:solidFill>
            </a:rPr>
            <a:t>Patient Admission</a:t>
          </a:r>
          <a:endParaRPr lang="en-US" dirty="0"/>
        </a:p>
      </dgm:t>
    </dgm:pt>
    <dgm:pt modelId="{2C8545D4-7FF4-4C28-9FA2-18145E8B3181}" type="parTrans" cxnId="{5DA96784-8AD1-4D1D-A963-D17C1014EA60}">
      <dgm:prSet/>
      <dgm:spPr/>
      <dgm:t>
        <a:bodyPr/>
        <a:lstStyle/>
        <a:p>
          <a:endParaRPr lang="en-US"/>
        </a:p>
      </dgm:t>
    </dgm:pt>
    <dgm:pt modelId="{49B76055-9158-49F8-A412-E1006EF3D335}" type="sibTrans" cxnId="{5DA96784-8AD1-4D1D-A963-D17C1014EA60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B72EDEC3-978B-4515-8609-6F46F19AF919}">
      <dgm:prSet phldrT="[Text]"/>
      <dgm:spPr>
        <a:solidFill>
          <a:schemeClr val="tx2">
            <a:lumMod val="20000"/>
            <a:lumOff val="80000"/>
          </a:schemeClr>
        </a:solidFill>
      </dgm:spPr>
      <dgm:t>
        <a:bodyPr/>
        <a:lstStyle/>
        <a:p>
          <a:r>
            <a:rPr lang="en-IN" dirty="0" smtClean="0">
              <a:solidFill>
                <a:schemeClr val="tx1">
                  <a:lumMod val="85000"/>
                  <a:lumOff val="15000"/>
                </a:schemeClr>
              </a:solidFill>
            </a:rPr>
            <a:t>Appoint Doctor</a:t>
          </a:r>
          <a:endParaRPr lang="en-US" dirty="0"/>
        </a:p>
      </dgm:t>
    </dgm:pt>
    <dgm:pt modelId="{7CE4A301-2A41-4645-9589-95F0C3AA6FED}" type="parTrans" cxnId="{41AC98E7-D022-4C45-B9E4-3D39604825EB}">
      <dgm:prSet/>
      <dgm:spPr/>
      <dgm:t>
        <a:bodyPr/>
        <a:lstStyle/>
        <a:p>
          <a:endParaRPr lang="en-US"/>
        </a:p>
      </dgm:t>
    </dgm:pt>
    <dgm:pt modelId="{A1778D99-72D9-4D89-86EB-3346692EDB09}" type="sibTrans" cxnId="{41AC98E7-D022-4C45-B9E4-3D39604825EB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1A69A462-4863-47F7-B295-052CDCAB0721}">
      <dgm:prSet phldrT="[Text]"/>
      <dgm:spPr>
        <a:solidFill>
          <a:schemeClr val="tx2">
            <a:lumMod val="20000"/>
            <a:lumOff val="80000"/>
          </a:schemeClr>
        </a:solidFill>
      </dgm:spPr>
      <dgm:t>
        <a:bodyPr/>
        <a:lstStyle/>
        <a:p>
          <a:r>
            <a:rPr lang="en-IN" dirty="0" smtClean="0">
              <a:solidFill>
                <a:schemeClr val="tx1">
                  <a:lumMod val="85000"/>
                  <a:lumOff val="15000"/>
                </a:schemeClr>
              </a:solidFill>
            </a:rPr>
            <a:t>Assign Doctor Patient id| Doctor id</a:t>
          </a:r>
          <a:endParaRPr lang="en-US" dirty="0"/>
        </a:p>
      </dgm:t>
    </dgm:pt>
    <dgm:pt modelId="{3007C5DE-4041-4C02-AC6F-A675B731C371}" type="parTrans" cxnId="{AED8FD10-3699-4F70-AA37-E59E7F4CC3CC}">
      <dgm:prSet/>
      <dgm:spPr/>
      <dgm:t>
        <a:bodyPr/>
        <a:lstStyle/>
        <a:p>
          <a:endParaRPr lang="en-US"/>
        </a:p>
      </dgm:t>
    </dgm:pt>
    <dgm:pt modelId="{A67A0A14-4282-4315-A79E-A6ECBE3B1B96}" type="sibTrans" cxnId="{AED8FD10-3699-4F70-AA37-E59E7F4CC3CC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8B39D7E3-6E55-4649-AA9C-880E96E414C8}">
      <dgm:prSet/>
      <dgm:spPr>
        <a:solidFill>
          <a:schemeClr val="tx2">
            <a:lumMod val="20000"/>
            <a:lumOff val="80000"/>
          </a:schemeClr>
        </a:solidFill>
      </dgm:spPr>
      <dgm:t>
        <a:bodyPr/>
        <a:lstStyle/>
        <a:p>
          <a:r>
            <a:rPr lang="en-IN" dirty="0" smtClean="0">
              <a:solidFill>
                <a:schemeClr val="tx1">
                  <a:lumMod val="85000"/>
                  <a:lumOff val="15000"/>
                </a:schemeClr>
              </a:solidFill>
            </a:rPr>
            <a:t>Patient Signup</a:t>
          </a:r>
          <a:endParaRPr lang="en-IN" dirty="0" smtClean="0">
            <a:solidFill>
              <a:schemeClr val="tx1">
                <a:lumMod val="85000"/>
                <a:lumOff val="15000"/>
              </a:schemeClr>
            </a:solidFill>
          </a:endParaRPr>
        </a:p>
      </dgm:t>
    </dgm:pt>
    <dgm:pt modelId="{53200F60-1540-46B1-936A-AD543E805AF3}" type="parTrans" cxnId="{CA1970A3-2E70-436C-86D3-879DE0B4FCB5}">
      <dgm:prSet/>
      <dgm:spPr/>
      <dgm:t>
        <a:bodyPr/>
        <a:lstStyle/>
        <a:p>
          <a:endParaRPr lang="en-US"/>
        </a:p>
      </dgm:t>
    </dgm:pt>
    <dgm:pt modelId="{99305DB9-5699-462F-8F24-806D902AA087}" type="sibTrans" cxnId="{CA1970A3-2E70-436C-86D3-879DE0B4FCB5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E51A752E-80F3-4DB1-B861-82EFCF2E063C}">
      <dgm:prSet/>
      <dgm:spPr>
        <a:solidFill>
          <a:schemeClr val="tx2">
            <a:lumMod val="20000"/>
            <a:lumOff val="80000"/>
          </a:schemeClr>
        </a:solidFill>
      </dgm:spPr>
      <dgm:t>
        <a:bodyPr/>
        <a:lstStyle/>
        <a:p>
          <a:r>
            <a:rPr lang="en-IN" dirty="0" smtClean="0">
              <a:solidFill>
                <a:schemeClr val="tx1">
                  <a:lumMod val="85000"/>
                  <a:lumOff val="15000"/>
                </a:schemeClr>
              </a:solidFill>
            </a:rPr>
            <a:t>Patient Login</a:t>
          </a:r>
          <a:endParaRPr lang="en-IN" dirty="0" smtClean="0">
            <a:solidFill>
              <a:schemeClr val="tx1">
                <a:lumMod val="85000"/>
                <a:lumOff val="15000"/>
              </a:schemeClr>
            </a:solidFill>
          </a:endParaRPr>
        </a:p>
      </dgm:t>
    </dgm:pt>
    <dgm:pt modelId="{58601240-7A28-4142-9D32-E0D6EF8DC7C9}" type="parTrans" cxnId="{8BB5AE2B-063B-4081-87D6-A33F3B463ADC}">
      <dgm:prSet/>
      <dgm:spPr/>
      <dgm:t>
        <a:bodyPr/>
        <a:lstStyle/>
        <a:p>
          <a:endParaRPr lang="en-US"/>
        </a:p>
      </dgm:t>
    </dgm:pt>
    <dgm:pt modelId="{1B5DDC6C-F678-4A10-9B99-EDE7E6F7FFB0}" type="sibTrans" cxnId="{8BB5AE2B-063B-4081-87D6-A33F3B463ADC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24FCFA5F-69CE-46B6-86E6-B66E943F99F2}">
      <dgm:prSet/>
      <dgm:spPr>
        <a:solidFill>
          <a:schemeClr val="tx2">
            <a:lumMod val="20000"/>
            <a:lumOff val="80000"/>
          </a:schemeClr>
        </a:solidFill>
      </dgm:spPr>
      <dgm:t>
        <a:bodyPr/>
        <a:lstStyle/>
        <a:p>
          <a:r>
            <a:rPr lang="en-IN" dirty="0" smtClean="0">
              <a:solidFill>
                <a:schemeClr val="tx1">
                  <a:lumMod val="85000"/>
                  <a:lumOff val="15000"/>
                </a:schemeClr>
              </a:solidFill>
            </a:rPr>
            <a:t>View Status</a:t>
          </a:r>
          <a:endParaRPr lang="en-IN" dirty="0" smtClean="0">
            <a:solidFill>
              <a:schemeClr val="tx1">
                <a:lumMod val="85000"/>
                <a:lumOff val="15000"/>
              </a:schemeClr>
            </a:solidFill>
          </a:endParaRPr>
        </a:p>
      </dgm:t>
    </dgm:pt>
    <dgm:pt modelId="{3888E979-E9CF-4647-93BB-3EB6C87F773F}" type="parTrans" cxnId="{C3812767-8582-499D-9AFD-2E3180F38282}">
      <dgm:prSet/>
      <dgm:spPr/>
      <dgm:t>
        <a:bodyPr/>
        <a:lstStyle/>
        <a:p>
          <a:endParaRPr lang="en-US"/>
        </a:p>
      </dgm:t>
    </dgm:pt>
    <dgm:pt modelId="{3B7A0091-0625-44A9-BCF8-BB39EE13F5A1}" type="sibTrans" cxnId="{C3812767-8582-499D-9AFD-2E3180F38282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62C278E9-8297-46AC-8FBE-008FC408BAEE}">
      <dgm:prSet/>
      <dgm:spPr>
        <a:solidFill>
          <a:schemeClr val="tx2">
            <a:lumMod val="20000"/>
            <a:lumOff val="80000"/>
          </a:schemeClr>
        </a:solidFill>
      </dgm:spPr>
      <dgm:t>
        <a:bodyPr/>
        <a:lstStyle/>
        <a:p>
          <a:r>
            <a:rPr lang="en-IN" dirty="0" smtClean="0">
              <a:solidFill>
                <a:schemeClr val="tx1">
                  <a:lumMod val="85000"/>
                  <a:lumOff val="15000"/>
                </a:schemeClr>
              </a:solidFill>
            </a:rPr>
            <a:t>Admin Login</a:t>
          </a:r>
          <a:endParaRPr lang="en-IN" dirty="0" smtClean="0">
            <a:solidFill>
              <a:schemeClr val="tx1">
                <a:lumMod val="85000"/>
                <a:lumOff val="15000"/>
              </a:schemeClr>
            </a:solidFill>
          </a:endParaRPr>
        </a:p>
      </dgm:t>
    </dgm:pt>
    <dgm:pt modelId="{091E1618-2F6B-457B-B8E5-B1E3021D548F}" type="parTrans" cxnId="{F375713F-5784-4423-B206-05AB982AD001}">
      <dgm:prSet/>
      <dgm:spPr/>
      <dgm:t>
        <a:bodyPr/>
        <a:lstStyle/>
        <a:p>
          <a:endParaRPr lang="en-US"/>
        </a:p>
      </dgm:t>
    </dgm:pt>
    <dgm:pt modelId="{38077BAA-ED11-4228-87D4-C6B47FDBBF8E}" type="sibTrans" cxnId="{F375713F-5784-4423-B206-05AB982AD001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ED5FDD5E-5A73-4DA8-95E3-F8487BC247BA}">
      <dgm:prSet/>
      <dgm:spPr>
        <a:solidFill>
          <a:schemeClr val="tx2">
            <a:lumMod val="20000"/>
            <a:lumOff val="80000"/>
          </a:schemeClr>
        </a:solidFill>
      </dgm:spPr>
      <dgm:t>
        <a:bodyPr/>
        <a:lstStyle/>
        <a:p>
          <a:r>
            <a:rPr lang="en-IN" dirty="0" smtClean="0">
              <a:solidFill>
                <a:schemeClr val="tx1">
                  <a:lumMod val="85000"/>
                  <a:lumOff val="15000"/>
                </a:schemeClr>
              </a:solidFill>
            </a:rPr>
            <a:t>Approve Doctor</a:t>
          </a:r>
          <a:endParaRPr lang="en-IN" dirty="0" smtClean="0">
            <a:solidFill>
              <a:schemeClr val="tx1">
                <a:lumMod val="85000"/>
                <a:lumOff val="15000"/>
              </a:schemeClr>
            </a:solidFill>
          </a:endParaRPr>
        </a:p>
      </dgm:t>
    </dgm:pt>
    <dgm:pt modelId="{79E62A9C-7564-4975-AE9F-9D95BCF2A1B3}" type="parTrans" cxnId="{EA83F16E-B00A-484F-B2DB-B14F4BEB4F07}">
      <dgm:prSet/>
      <dgm:spPr/>
      <dgm:t>
        <a:bodyPr/>
        <a:lstStyle/>
        <a:p>
          <a:endParaRPr lang="en-US"/>
        </a:p>
      </dgm:t>
    </dgm:pt>
    <dgm:pt modelId="{1CAB14AB-94FA-4D31-968D-F0F67B5C8588}" type="sibTrans" cxnId="{EA83F16E-B00A-484F-B2DB-B14F4BEB4F07}">
      <dgm:prSet/>
      <dgm:spPr/>
      <dgm:t>
        <a:bodyPr/>
        <a:lstStyle/>
        <a:p>
          <a:endParaRPr lang="en-US"/>
        </a:p>
      </dgm:t>
    </dgm:pt>
    <dgm:pt modelId="{E570ACE9-8C85-4F44-BF1C-213C3B4A582C}">
      <dgm:prSet/>
      <dgm:spPr>
        <a:solidFill>
          <a:schemeClr val="tx2">
            <a:lumMod val="20000"/>
            <a:lumOff val="80000"/>
          </a:schemeClr>
        </a:solidFill>
      </dgm:spPr>
      <dgm:t>
        <a:bodyPr/>
        <a:lstStyle/>
        <a:p>
          <a:r>
            <a:rPr lang="en-IN" dirty="0" smtClean="0">
              <a:solidFill>
                <a:schemeClr val="tx1">
                  <a:lumMod val="85000"/>
                  <a:lumOff val="15000"/>
                </a:schemeClr>
              </a:solidFill>
            </a:rPr>
            <a:t>Doctor Signup</a:t>
          </a:r>
          <a:endParaRPr lang="en-IN" dirty="0" smtClean="0">
            <a:solidFill>
              <a:schemeClr val="tx1">
                <a:lumMod val="85000"/>
                <a:lumOff val="15000"/>
              </a:schemeClr>
            </a:solidFill>
          </a:endParaRPr>
        </a:p>
      </dgm:t>
    </dgm:pt>
    <dgm:pt modelId="{C965C510-B043-4187-8036-9A66931158CF}" type="parTrans" cxnId="{29232E95-FCA1-44E6-A19F-9A9EF10B0422}">
      <dgm:prSet/>
      <dgm:spPr/>
      <dgm:t>
        <a:bodyPr/>
        <a:lstStyle/>
        <a:p>
          <a:endParaRPr lang="en-US"/>
        </a:p>
      </dgm:t>
    </dgm:pt>
    <dgm:pt modelId="{C5984FA4-0646-4F76-A046-5A8F716D611B}" type="sibTrans" cxnId="{29232E95-FCA1-44E6-A19F-9A9EF10B0422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EE640869-6872-4221-987D-3A4BE7D6831C}">
      <dgm:prSet/>
      <dgm:spPr>
        <a:solidFill>
          <a:schemeClr val="tx2">
            <a:lumMod val="20000"/>
            <a:lumOff val="80000"/>
          </a:schemeClr>
        </a:solidFill>
      </dgm:spPr>
      <dgm:t>
        <a:bodyPr/>
        <a:lstStyle/>
        <a:p>
          <a:r>
            <a:rPr lang="en-IN" dirty="0" smtClean="0">
              <a:solidFill>
                <a:schemeClr val="tx1">
                  <a:lumMod val="85000"/>
                  <a:lumOff val="15000"/>
                </a:schemeClr>
              </a:solidFill>
            </a:rPr>
            <a:t>Doctor Login</a:t>
          </a:r>
          <a:endParaRPr lang="en-IN" dirty="0" smtClean="0">
            <a:solidFill>
              <a:schemeClr val="tx1">
                <a:lumMod val="85000"/>
                <a:lumOff val="15000"/>
              </a:schemeClr>
            </a:solidFill>
          </a:endParaRPr>
        </a:p>
      </dgm:t>
    </dgm:pt>
    <dgm:pt modelId="{E4D1D2F7-DF73-4595-909E-A0580D10D748}" type="parTrans" cxnId="{E8E882FA-D501-41DB-8573-EC65FB529A43}">
      <dgm:prSet/>
      <dgm:spPr/>
      <dgm:t>
        <a:bodyPr/>
        <a:lstStyle/>
        <a:p>
          <a:endParaRPr lang="en-US"/>
        </a:p>
      </dgm:t>
    </dgm:pt>
    <dgm:pt modelId="{1E895EE1-8059-4C23-9BD0-CB46B65E3633}" type="sibTrans" cxnId="{E8E882FA-D501-41DB-8573-EC65FB529A43}">
      <dgm:prSet/>
      <dgm:spPr/>
      <dgm:t>
        <a:bodyPr/>
        <a:lstStyle/>
        <a:p>
          <a:endParaRPr lang="en-US"/>
        </a:p>
      </dgm:t>
    </dgm:pt>
    <dgm:pt modelId="{B5974B51-0750-43A2-ABBF-0E3123E394A1}" type="pres">
      <dgm:prSet presAssocID="{FA80E236-6B81-4F89-9674-1EE0BCF22CB4}" presName="diagram" presStyleCnt="0">
        <dgm:presLayoutVars>
          <dgm:dir/>
          <dgm:resizeHandles val="exact"/>
        </dgm:presLayoutVars>
      </dgm:prSet>
      <dgm:spPr/>
    </dgm:pt>
    <dgm:pt modelId="{634C316E-0EB2-4CA2-AE22-28580001C8C9}" type="pres">
      <dgm:prSet presAssocID="{8BB09F2D-75CC-4661-ACAA-C227DA35A74D}" presName="node" presStyleLbl="node1" presStyleIdx="0" presStyleCnt="1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509D662-A8B3-4FBE-B81B-BF602DA7FC63}" type="pres">
      <dgm:prSet presAssocID="{BA19666C-521B-4F3E-B998-CA661D8F1D98}" presName="sibTrans" presStyleLbl="sibTrans2D1" presStyleIdx="0" presStyleCnt="13"/>
      <dgm:spPr/>
    </dgm:pt>
    <dgm:pt modelId="{E5C27EA8-C4DF-486E-A9FF-5048F9B11EFD}" type="pres">
      <dgm:prSet presAssocID="{BA19666C-521B-4F3E-B998-CA661D8F1D98}" presName="connectorText" presStyleLbl="sibTrans2D1" presStyleIdx="0" presStyleCnt="13"/>
      <dgm:spPr/>
    </dgm:pt>
    <dgm:pt modelId="{7360E652-4D36-4908-8084-133A3FA23B94}" type="pres">
      <dgm:prSet presAssocID="{43602E64-279D-42A0-874E-6E093DDAB94A}" presName="node" presStyleLbl="node1" presStyleIdx="1" presStyleCnt="14">
        <dgm:presLayoutVars>
          <dgm:bulletEnabled val="1"/>
        </dgm:presLayoutVars>
      </dgm:prSet>
      <dgm:spPr/>
    </dgm:pt>
    <dgm:pt modelId="{154A6DB2-0E6A-4926-853B-585433810C06}" type="pres">
      <dgm:prSet presAssocID="{2CEBF8C0-A92A-4945-BD7D-D212A6B37005}" presName="sibTrans" presStyleLbl="sibTrans2D1" presStyleIdx="1" presStyleCnt="13" custScaleY="96829"/>
      <dgm:spPr/>
    </dgm:pt>
    <dgm:pt modelId="{A8F1F2AC-7533-4E36-AA97-DFD82C71F9E3}" type="pres">
      <dgm:prSet presAssocID="{2CEBF8C0-A92A-4945-BD7D-D212A6B37005}" presName="connectorText" presStyleLbl="sibTrans2D1" presStyleIdx="1" presStyleCnt="13"/>
      <dgm:spPr/>
    </dgm:pt>
    <dgm:pt modelId="{9DC218CE-AA90-46BA-B2B3-02C4D53ABF3D}" type="pres">
      <dgm:prSet presAssocID="{6F78F9C2-B037-4280-B19A-22AF5BD8C197}" presName="node" presStyleLbl="node1" presStyleIdx="2" presStyleCnt="14">
        <dgm:presLayoutVars>
          <dgm:bulletEnabled val="1"/>
        </dgm:presLayoutVars>
      </dgm:prSet>
      <dgm:spPr/>
    </dgm:pt>
    <dgm:pt modelId="{30350905-5442-4725-AA23-3A4ED3D0E12F}" type="pres">
      <dgm:prSet presAssocID="{46DF52C6-394C-4C87-8FC9-3B49DCC3A8C7}" presName="sibTrans" presStyleLbl="sibTrans2D1" presStyleIdx="2" presStyleCnt="13" custFlipVert="1" custScaleY="96830"/>
      <dgm:spPr/>
    </dgm:pt>
    <dgm:pt modelId="{D394BC90-C4EF-4FE5-8DDF-7E4ABE4F2F4B}" type="pres">
      <dgm:prSet presAssocID="{46DF52C6-394C-4C87-8FC9-3B49DCC3A8C7}" presName="connectorText" presStyleLbl="sibTrans2D1" presStyleIdx="2" presStyleCnt="13"/>
      <dgm:spPr/>
    </dgm:pt>
    <dgm:pt modelId="{597A0407-497C-4F19-B2E0-836AEC89DD41}" type="pres">
      <dgm:prSet presAssocID="{5892253E-1C55-4E82-87C2-694A89462F8B}" presName="node" presStyleLbl="node1" presStyleIdx="3" presStyleCnt="14">
        <dgm:presLayoutVars>
          <dgm:bulletEnabled val="1"/>
        </dgm:presLayoutVars>
      </dgm:prSet>
      <dgm:spPr/>
    </dgm:pt>
    <dgm:pt modelId="{5734E22C-A259-4EB0-BAB7-940BB9F33EDD}" type="pres">
      <dgm:prSet presAssocID="{89CADD76-F811-49DB-8AF6-811C9841BAD5}" presName="sibTrans" presStyleLbl="sibTrans2D1" presStyleIdx="3" presStyleCnt="13"/>
      <dgm:spPr/>
    </dgm:pt>
    <dgm:pt modelId="{CF6412F0-8033-4AA0-A59F-F67E78972BE5}" type="pres">
      <dgm:prSet presAssocID="{89CADD76-F811-49DB-8AF6-811C9841BAD5}" presName="connectorText" presStyleLbl="sibTrans2D1" presStyleIdx="3" presStyleCnt="13"/>
      <dgm:spPr/>
    </dgm:pt>
    <dgm:pt modelId="{A21266ED-104D-4FC5-8CC2-F996DFEE9C9F}" type="pres">
      <dgm:prSet presAssocID="{E2CD63D1-47E4-4E1F-82FA-FF2C4AC80A52}" presName="node" presStyleLbl="node1" presStyleIdx="4" presStyleCnt="14">
        <dgm:presLayoutVars>
          <dgm:bulletEnabled val="1"/>
        </dgm:presLayoutVars>
      </dgm:prSet>
      <dgm:spPr/>
    </dgm:pt>
    <dgm:pt modelId="{C01E564A-899F-4150-966C-BBBF4AE13AC8}" type="pres">
      <dgm:prSet presAssocID="{49B76055-9158-49F8-A412-E1006EF3D335}" presName="sibTrans" presStyleLbl="sibTrans2D1" presStyleIdx="4" presStyleCnt="13"/>
      <dgm:spPr/>
    </dgm:pt>
    <dgm:pt modelId="{9B7BFA12-349B-433B-98E2-868ECC4C044B}" type="pres">
      <dgm:prSet presAssocID="{49B76055-9158-49F8-A412-E1006EF3D335}" presName="connectorText" presStyleLbl="sibTrans2D1" presStyleIdx="4" presStyleCnt="13"/>
      <dgm:spPr/>
    </dgm:pt>
    <dgm:pt modelId="{2DA2E9DB-CD43-4B9E-BB38-41ED51B9AFBB}" type="pres">
      <dgm:prSet presAssocID="{B72EDEC3-978B-4515-8609-6F46F19AF919}" presName="node" presStyleLbl="node1" presStyleIdx="5" presStyleCnt="14">
        <dgm:presLayoutVars>
          <dgm:bulletEnabled val="1"/>
        </dgm:presLayoutVars>
      </dgm:prSet>
      <dgm:spPr/>
    </dgm:pt>
    <dgm:pt modelId="{FB78A888-5D3D-420C-A1FD-CE4436121E62}" type="pres">
      <dgm:prSet presAssocID="{A1778D99-72D9-4D89-86EB-3346692EDB09}" presName="sibTrans" presStyleLbl="sibTrans2D1" presStyleIdx="5" presStyleCnt="13"/>
      <dgm:spPr/>
    </dgm:pt>
    <dgm:pt modelId="{8A44E829-896E-4613-9B86-2D57FDC7B7DB}" type="pres">
      <dgm:prSet presAssocID="{A1778D99-72D9-4D89-86EB-3346692EDB09}" presName="connectorText" presStyleLbl="sibTrans2D1" presStyleIdx="5" presStyleCnt="13"/>
      <dgm:spPr/>
    </dgm:pt>
    <dgm:pt modelId="{97802A61-8B44-48DD-A721-0C913AA98D7A}" type="pres">
      <dgm:prSet presAssocID="{1A69A462-4863-47F7-B295-052CDCAB0721}" presName="node" presStyleLbl="node1" presStyleIdx="6" presStyleCnt="14">
        <dgm:presLayoutVars>
          <dgm:bulletEnabled val="1"/>
        </dgm:presLayoutVars>
      </dgm:prSet>
      <dgm:spPr/>
    </dgm:pt>
    <dgm:pt modelId="{FB4A2B24-15CB-4EE5-AACE-D2404BFA50E1}" type="pres">
      <dgm:prSet presAssocID="{A67A0A14-4282-4315-A79E-A6ECBE3B1B96}" presName="sibTrans" presStyleLbl="sibTrans2D1" presStyleIdx="6" presStyleCnt="13" custScaleY="120295"/>
      <dgm:spPr/>
    </dgm:pt>
    <dgm:pt modelId="{4F874715-229C-48F3-AB67-05CA899CC622}" type="pres">
      <dgm:prSet presAssocID="{A67A0A14-4282-4315-A79E-A6ECBE3B1B96}" presName="connectorText" presStyleLbl="sibTrans2D1" presStyleIdx="6" presStyleCnt="13"/>
      <dgm:spPr/>
    </dgm:pt>
    <dgm:pt modelId="{11D271EC-815A-4F5F-9E72-0BF82C5D0979}" type="pres">
      <dgm:prSet presAssocID="{8B39D7E3-6E55-4649-AA9C-880E96E414C8}" presName="node" presStyleLbl="node1" presStyleIdx="7" presStyleCnt="14">
        <dgm:presLayoutVars>
          <dgm:bulletEnabled val="1"/>
        </dgm:presLayoutVars>
      </dgm:prSet>
      <dgm:spPr/>
    </dgm:pt>
    <dgm:pt modelId="{2CADB83C-4B17-48A3-8A6C-C855F9409A32}" type="pres">
      <dgm:prSet presAssocID="{99305DB9-5699-462F-8F24-806D902AA087}" presName="sibTrans" presStyleLbl="sibTrans2D1" presStyleIdx="7" presStyleCnt="13"/>
      <dgm:spPr/>
    </dgm:pt>
    <dgm:pt modelId="{4605C008-6A0B-486C-9683-E996A5D3EC76}" type="pres">
      <dgm:prSet presAssocID="{99305DB9-5699-462F-8F24-806D902AA087}" presName="connectorText" presStyleLbl="sibTrans2D1" presStyleIdx="7" presStyleCnt="13"/>
      <dgm:spPr/>
    </dgm:pt>
    <dgm:pt modelId="{0C45F4DB-1398-41B0-A957-FB1C84D2D918}" type="pres">
      <dgm:prSet presAssocID="{E51A752E-80F3-4DB1-B861-82EFCF2E063C}" presName="node" presStyleLbl="node1" presStyleIdx="8" presStyleCnt="14">
        <dgm:presLayoutVars>
          <dgm:bulletEnabled val="1"/>
        </dgm:presLayoutVars>
      </dgm:prSet>
      <dgm:spPr/>
    </dgm:pt>
    <dgm:pt modelId="{C3D948DD-5945-47AF-9F8F-6C96E2EC48A7}" type="pres">
      <dgm:prSet presAssocID="{1B5DDC6C-F678-4A10-9B99-EDE7E6F7FFB0}" presName="sibTrans" presStyleLbl="sibTrans2D1" presStyleIdx="8" presStyleCnt="13"/>
      <dgm:spPr/>
    </dgm:pt>
    <dgm:pt modelId="{110794B0-2FF3-4388-A33D-C065EF45EB5E}" type="pres">
      <dgm:prSet presAssocID="{1B5DDC6C-F678-4A10-9B99-EDE7E6F7FFB0}" presName="connectorText" presStyleLbl="sibTrans2D1" presStyleIdx="8" presStyleCnt="13"/>
      <dgm:spPr/>
    </dgm:pt>
    <dgm:pt modelId="{C8D42F83-835F-4A89-AB47-FC1E8138A4CD}" type="pres">
      <dgm:prSet presAssocID="{24FCFA5F-69CE-46B6-86E6-B66E943F99F2}" presName="node" presStyleLbl="node1" presStyleIdx="9" presStyleCnt="14">
        <dgm:presLayoutVars>
          <dgm:bulletEnabled val="1"/>
        </dgm:presLayoutVars>
      </dgm:prSet>
      <dgm:spPr/>
    </dgm:pt>
    <dgm:pt modelId="{CC06964B-4946-4EC3-A976-0980F6325B36}" type="pres">
      <dgm:prSet presAssocID="{3B7A0091-0625-44A9-BCF8-BB39EE13F5A1}" presName="sibTrans" presStyleLbl="sibTrans2D1" presStyleIdx="9" presStyleCnt="13"/>
      <dgm:spPr/>
    </dgm:pt>
    <dgm:pt modelId="{3BEC3B8E-AD0E-418F-ADC0-A8DBD4FE9353}" type="pres">
      <dgm:prSet presAssocID="{3B7A0091-0625-44A9-BCF8-BB39EE13F5A1}" presName="connectorText" presStyleLbl="sibTrans2D1" presStyleIdx="9" presStyleCnt="13"/>
      <dgm:spPr/>
    </dgm:pt>
    <dgm:pt modelId="{B13BE1F5-CF61-4C76-A305-4A5ADC7DD137}" type="pres">
      <dgm:prSet presAssocID="{62C278E9-8297-46AC-8FBE-008FC408BAEE}" presName="node" presStyleLbl="node1" presStyleIdx="10" presStyleCnt="14">
        <dgm:presLayoutVars>
          <dgm:bulletEnabled val="1"/>
        </dgm:presLayoutVars>
      </dgm:prSet>
      <dgm:spPr/>
    </dgm:pt>
    <dgm:pt modelId="{F8B1D36C-C4CA-4029-9543-6A32AC56721A}" type="pres">
      <dgm:prSet presAssocID="{38077BAA-ED11-4228-87D4-C6B47FDBBF8E}" presName="sibTrans" presStyleLbl="sibTrans2D1" presStyleIdx="10" presStyleCnt="13"/>
      <dgm:spPr/>
    </dgm:pt>
    <dgm:pt modelId="{C8BF31BA-489A-4EB3-A729-BC06BA7724A5}" type="pres">
      <dgm:prSet presAssocID="{38077BAA-ED11-4228-87D4-C6B47FDBBF8E}" presName="connectorText" presStyleLbl="sibTrans2D1" presStyleIdx="10" presStyleCnt="13"/>
      <dgm:spPr/>
    </dgm:pt>
    <dgm:pt modelId="{4E872959-412B-4EBA-B436-3E20C51E030F}" type="pres">
      <dgm:prSet presAssocID="{ED5FDD5E-5A73-4DA8-95E3-F8487BC247BA}" presName="node" presStyleLbl="node1" presStyleIdx="11" presStyleCnt="14">
        <dgm:presLayoutVars>
          <dgm:bulletEnabled val="1"/>
        </dgm:presLayoutVars>
      </dgm:prSet>
      <dgm:spPr/>
    </dgm:pt>
    <dgm:pt modelId="{86DE9768-1B60-43B2-AB5A-1937E6104C89}" type="pres">
      <dgm:prSet presAssocID="{1CAB14AB-94FA-4D31-968D-F0F67B5C8588}" presName="sibTrans" presStyleLbl="sibTrans2D1" presStyleIdx="11" presStyleCnt="13"/>
      <dgm:spPr/>
    </dgm:pt>
    <dgm:pt modelId="{8481B7E0-6786-42A8-A896-85C72D80FB0A}" type="pres">
      <dgm:prSet presAssocID="{1CAB14AB-94FA-4D31-968D-F0F67B5C8588}" presName="connectorText" presStyleLbl="sibTrans2D1" presStyleIdx="11" presStyleCnt="13"/>
      <dgm:spPr/>
    </dgm:pt>
    <dgm:pt modelId="{FC9A3AEB-BFD2-4B45-A433-69269BDF5BD2}" type="pres">
      <dgm:prSet presAssocID="{E570ACE9-8C85-4F44-BF1C-213C3B4A582C}" presName="node" presStyleLbl="node1" presStyleIdx="12" presStyleCnt="14">
        <dgm:presLayoutVars>
          <dgm:bulletEnabled val="1"/>
        </dgm:presLayoutVars>
      </dgm:prSet>
      <dgm:spPr/>
    </dgm:pt>
    <dgm:pt modelId="{D4CA9423-2CF2-49CE-8D30-2E0E2DB733D8}" type="pres">
      <dgm:prSet presAssocID="{C5984FA4-0646-4F76-A046-5A8F716D611B}" presName="sibTrans" presStyleLbl="sibTrans2D1" presStyleIdx="12" presStyleCnt="13"/>
      <dgm:spPr/>
    </dgm:pt>
    <dgm:pt modelId="{43DCA4C9-3EBA-4643-ACFC-58FD01FEA808}" type="pres">
      <dgm:prSet presAssocID="{C5984FA4-0646-4F76-A046-5A8F716D611B}" presName="connectorText" presStyleLbl="sibTrans2D1" presStyleIdx="12" presStyleCnt="13"/>
      <dgm:spPr/>
    </dgm:pt>
    <dgm:pt modelId="{7CCF7B0C-FD54-46EE-9507-FDAF122BD2C1}" type="pres">
      <dgm:prSet presAssocID="{EE640869-6872-4221-987D-3A4BE7D6831C}" presName="node" presStyleLbl="node1" presStyleIdx="13" presStyleCnt="14">
        <dgm:presLayoutVars>
          <dgm:bulletEnabled val="1"/>
        </dgm:presLayoutVars>
      </dgm:prSet>
      <dgm:spPr/>
    </dgm:pt>
  </dgm:ptLst>
  <dgm:cxnLst>
    <dgm:cxn modelId="{280F7DC0-7F1A-461E-A367-6A215F88A5F2}" srcId="{FA80E236-6B81-4F89-9674-1EE0BCF22CB4}" destId="{43602E64-279D-42A0-874E-6E093DDAB94A}" srcOrd="1" destOrd="0" parTransId="{B386C15D-7A2B-409D-89DF-64ED51BD9FA9}" sibTransId="{2CEBF8C0-A92A-4945-BD7D-D212A6B37005}"/>
    <dgm:cxn modelId="{E6ED5461-5CB7-48D6-A36F-45BC2BB4F2AB}" type="presOf" srcId="{38077BAA-ED11-4228-87D4-C6B47FDBBF8E}" destId="{F8B1D36C-C4CA-4029-9543-6A32AC56721A}" srcOrd="0" destOrd="0" presId="urn:microsoft.com/office/officeart/2005/8/layout/process5"/>
    <dgm:cxn modelId="{1D431781-6EE9-4F98-B988-AEA173149EB9}" type="presOf" srcId="{2CEBF8C0-A92A-4945-BD7D-D212A6B37005}" destId="{154A6DB2-0E6A-4926-853B-585433810C06}" srcOrd="0" destOrd="0" presId="urn:microsoft.com/office/officeart/2005/8/layout/process5"/>
    <dgm:cxn modelId="{5DA96784-8AD1-4D1D-A963-D17C1014EA60}" srcId="{FA80E236-6B81-4F89-9674-1EE0BCF22CB4}" destId="{E2CD63D1-47E4-4E1F-82FA-FF2C4AC80A52}" srcOrd="4" destOrd="0" parTransId="{2C8545D4-7FF4-4C28-9FA2-18145E8B3181}" sibTransId="{49B76055-9158-49F8-A412-E1006EF3D335}"/>
    <dgm:cxn modelId="{78595205-6C23-49FA-99C0-3826094F8C24}" type="presOf" srcId="{EE640869-6872-4221-987D-3A4BE7D6831C}" destId="{7CCF7B0C-FD54-46EE-9507-FDAF122BD2C1}" srcOrd="0" destOrd="0" presId="urn:microsoft.com/office/officeart/2005/8/layout/process5"/>
    <dgm:cxn modelId="{95FEB56B-C97F-45EC-9225-A0FA13919A10}" type="presOf" srcId="{3B7A0091-0625-44A9-BCF8-BB39EE13F5A1}" destId="{3BEC3B8E-AD0E-418F-ADC0-A8DBD4FE9353}" srcOrd="1" destOrd="0" presId="urn:microsoft.com/office/officeart/2005/8/layout/process5"/>
    <dgm:cxn modelId="{6BB78CEF-5134-41AA-893D-14051C7F4E51}" type="presOf" srcId="{C5984FA4-0646-4F76-A046-5A8F716D611B}" destId="{43DCA4C9-3EBA-4643-ACFC-58FD01FEA808}" srcOrd="1" destOrd="0" presId="urn:microsoft.com/office/officeart/2005/8/layout/process5"/>
    <dgm:cxn modelId="{77B8DE83-A45A-49A2-9565-9FB3BFD0CD01}" type="presOf" srcId="{24FCFA5F-69CE-46B6-86E6-B66E943F99F2}" destId="{C8D42F83-835F-4A89-AB47-FC1E8138A4CD}" srcOrd="0" destOrd="0" presId="urn:microsoft.com/office/officeart/2005/8/layout/process5"/>
    <dgm:cxn modelId="{EFA2BDBB-3723-4F84-8DAA-1A0D7D7E0984}" type="presOf" srcId="{1CAB14AB-94FA-4D31-968D-F0F67B5C8588}" destId="{86DE9768-1B60-43B2-AB5A-1937E6104C89}" srcOrd="0" destOrd="0" presId="urn:microsoft.com/office/officeart/2005/8/layout/process5"/>
    <dgm:cxn modelId="{BCE5D1D2-42F8-4832-94C0-15815633A5C6}" type="presOf" srcId="{99305DB9-5699-462F-8F24-806D902AA087}" destId="{2CADB83C-4B17-48A3-8A6C-C855F9409A32}" srcOrd="0" destOrd="0" presId="urn:microsoft.com/office/officeart/2005/8/layout/process5"/>
    <dgm:cxn modelId="{CA1970A3-2E70-436C-86D3-879DE0B4FCB5}" srcId="{FA80E236-6B81-4F89-9674-1EE0BCF22CB4}" destId="{8B39D7E3-6E55-4649-AA9C-880E96E414C8}" srcOrd="7" destOrd="0" parTransId="{53200F60-1540-46B1-936A-AD543E805AF3}" sibTransId="{99305DB9-5699-462F-8F24-806D902AA087}"/>
    <dgm:cxn modelId="{DA9D7721-C916-4E04-A0E9-5B41D0FAE188}" type="presOf" srcId="{FA80E236-6B81-4F89-9674-1EE0BCF22CB4}" destId="{B5974B51-0750-43A2-ABBF-0E3123E394A1}" srcOrd="0" destOrd="0" presId="urn:microsoft.com/office/officeart/2005/8/layout/process5"/>
    <dgm:cxn modelId="{CCC568F0-EB09-407A-A425-E58BFD908869}" type="presOf" srcId="{E570ACE9-8C85-4F44-BF1C-213C3B4A582C}" destId="{FC9A3AEB-BFD2-4B45-A433-69269BDF5BD2}" srcOrd="0" destOrd="0" presId="urn:microsoft.com/office/officeart/2005/8/layout/process5"/>
    <dgm:cxn modelId="{75E6A1E5-14D7-4DCC-8E6F-327EAFBBFF46}" type="presOf" srcId="{5892253E-1C55-4E82-87C2-694A89462F8B}" destId="{597A0407-497C-4F19-B2E0-836AEC89DD41}" srcOrd="0" destOrd="0" presId="urn:microsoft.com/office/officeart/2005/8/layout/process5"/>
    <dgm:cxn modelId="{D5D056DE-BD37-4895-B1EB-1F5ED6162C73}" type="presOf" srcId="{6F78F9C2-B037-4280-B19A-22AF5BD8C197}" destId="{9DC218CE-AA90-46BA-B2B3-02C4D53ABF3D}" srcOrd="0" destOrd="0" presId="urn:microsoft.com/office/officeart/2005/8/layout/process5"/>
    <dgm:cxn modelId="{A4102E94-6B39-46DB-8111-CA044BAB6762}" type="presOf" srcId="{1B5DDC6C-F678-4A10-9B99-EDE7E6F7FFB0}" destId="{C3D948DD-5945-47AF-9F8F-6C96E2EC48A7}" srcOrd="0" destOrd="0" presId="urn:microsoft.com/office/officeart/2005/8/layout/process5"/>
    <dgm:cxn modelId="{D0B0F8C2-4BE3-453B-9694-F427EAAE3452}" type="presOf" srcId="{99305DB9-5699-462F-8F24-806D902AA087}" destId="{4605C008-6A0B-486C-9683-E996A5D3EC76}" srcOrd="1" destOrd="0" presId="urn:microsoft.com/office/officeart/2005/8/layout/process5"/>
    <dgm:cxn modelId="{BD84EFEA-AAE9-4A20-8E6C-59F20A30B1EA}" type="presOf" srcId="{89CADD76-F811-49DB-8AF6-811C9841BAD5}" destId="{5734E22C-A259-4EB0-BAB7-940BB9F33EDD}" srcOrd="0" destOrd="0" presId="urn:microsoft.com/office/officeart/2005/8/layout/process5"/>
    <dgm:cxn modelId="{47ECD82B-CBBA-43F9-AD28-E73B18885C81}" type="presOf" srcId="{A1778D99-72D9-4D89-86EB-3346692EDB09}" destId="{FB78A888-5D3D-420C-A1FD-CE4436121E62}" srcOrd="0" destOrd="0" presId="urn:microsoft.com/office/officeart/2005/8/layout/process5"/>
    <dgm:cxn modelId="{AF56DD19-DF7F-489F-9A72-4A278F36D06C}" type="presOf" srcId="{BA19666C-521B-4F3E-B998-CA661D8F1D98}" destId="{9509D662-A8B3-4FBE-B81B-BF602DA7FC63}" srcOrd="0" destOrd="0" presId="urn:microsoft.com/office/officeart/2005/8/layout/process5"/>
    <dgm:cxn modelId="{697225A8-F9A1-4F8F-832D-99C45F49E206}" type="presOf" srcId="{46DF52C6-394C-4C87-8FC9-3B49DCC3A8C7}" destId="{30350905-5442-4725-AA23-3A4ED3D0E12F}" srcOrd="0" destOrd="0" presId="urn:microsoft.com/office/officeart/2005/8/layout/process5"/>
    <dgm:cxn modelId="{B3B2F0BC-F14A-4990-8C32-8D7DF3ADED23}" type="presOf" srcId="{A1778D99-72D9-4D89-86EB-3346692EDB09}" destId="{8A44E829-896E-4613-9B86-2D57FDC7B7DB}" srcOrd="1" destOrd="0" presId="urn:microsoft.com/office/officeart/2005/8/layout/process5"/>
    <dgm:cxn modelId="{521EE3B0-35AF-47E0-BEDA-CD8BC30DB154}" srcId="{FA80E236-6B81-4F89-9674-1EE0BCF22CB4}" destId="{5892253E-1C55-4E82-87C2-694A89462F8B}" srcOrd="3" destOrd="0" parTransId="{CA347C63-773A-4B2C-8DB7-761FAC40CC67}" sibTransId="{89CADD76-F811-49DB-8AF6-811C9841BAD5}"/>
    <dgm:cxn modelId="{B2E20120-F6E3-4B46-BB7C-17725ACCFB84}" type="presOf" srcId="{1CAB14AB-94FA-4D31-968D-F0F67B5C8588}" destId="{8481B7E0-6786-42A8-A896-85C72D80FB0A}" srcOrd="1" destOrd="0" presId="urn:microsoft.com/office/officeart/2005/8/layout/process5"/>
    <dgm:cxn modelId="{29232E95-FCA1-44E6-A19F-9A9EF10B0422}" srcId="{FA80E236-6B81-4F89-9674-1EE0BCF22CB4}" destId="{E570ACE9-8C85-4F44-BF1C-213C3B4A582C}" srcOrd="12" destOrd="0" parTransId="{C965C510-B043-4187-8036-9A66931158CF}" sibTransId="{C5984FA4-0646-4F76-A046-5A8F716D611B}"/>
    <dgm:cxn modelId="{EA83F16E-B00A-484F-B2DB-B14F4BEB4F07}" srcId="{FA80E236-6B81-4F89-9674-1EE0BCF22CB4}" destId="{ED5FDD5E-5A73-4DA8-95E3-F8487BC247BA}" srcOrd="11" destOrd="0" parTransId="{79E62A9C-7564-4975-AE9F-9D95BCF2A1B3}" sibTransId="{1CAB14AB-94FA-4D31-968D-F0F67B5C8588}"/>
    <dgm:cxn modelId="{F375713F-5784-4423-B206-05AB982AD001}" srcId="{FA80E236-6B81-4F89-9674-1EE0BCF22CB4}" destId="{62C278E9-8297-46AC-8FBE-008FC408BAEE}" srcOrd="10" destOrd="0" parTransId="{091E1618-2F6B-457B-B8E5-B1E3021D548F}" sibTransId="{38077BAA-ED11-4228-87D4-C6B47FDBBF8E}"/>
    <dgm:cxn modelId="{1B1FFC2E-7628-4D58-875C-75CD9B11CEA0}" type="presOf" srcId="{BA19666C-521B-4F3E-B998-CA661D8F1D98}" destId="{E5C27EA8-C4DF-486E-A9FF-5048F9B11EFD}" srcOrd="1" destOrd="0" presId="urn:microsoft.com/office/officeart/2005/8/layout/process5"/>
    <dgm:cxn modelId="{71B2726D-4426-493C-990E-6A56A02A8A4D}" type="presOf" srcId="{1B5DDC6C-F678-4A10-9B99-EDE7E6F7FFB0}" destId="{110794B0-2FF3-4388-A33D-C065EF45EB5E}" srcOrd="1" destOrd="0" presId="urn:microsoft.com/office/officeart/2005/8/layout/process5"/>
    <dgm:cxn modelId="{A231E532-C32B-43D2-9EFC-3FEBE79ABE1C}" type="presOf" srcId="{E51A752E-80F3-4DB1-B861-82EFCF2E063C}" destId="{0C45F4DB-1398-41B0-A957-FB1C84D2D918}" srcOrd="0" destOrd="0" presId="urn:microsoft.com/office/officeart/2005/8/layout/process5"/>
    <dgm:cxn modelId="{73C1ED25-ACFB-4CB7-94AF-EBFA986F6A25}" type="presOf" srcId="{ED5FDD5E-5A73-4DA8-95E3-F8487BC247BA}" destId="{4E872959-412B-4EBA-B436-3E20C51E030F}" srcOrd="0" destOrd="0" presId="urn:microsoft.com/office/officeart/2005/8/layout/process5"/>
    <dgm:cxn modelId="{2A63E850-6E2A-4BEE-8E91-190154A0BEBA}" type="presOf" srcId="{89CADD76-F811-49DB-8AF6-811C9841BAD5}" destId="{CF6412F0-8033-4AA0-A59F-F67E78972BE5}" srcOrd="1" destOrd="0" presId="urn:microsoft.com/office/officeart/2005/8/layout/process5"/>
    <dgm:cxn modelId="{F19D7CAA-5160-449E-BA95-7E104799CC80}" type="presOf" srcId="{E2CD63D1-47E4-4E1F-82FA-FF2C4AC80A52}" destId="{A21266ED-104D-4FC5-8CC2-F996DFEE9C9F}" srcOrd="0" destOrd="0" presId="urn:microsoft.com/office/officeart/2005/8/layout/process5"/>
    <dgm:cxn modelId="{2596FAC9-5F10-4E2B-9588-03802BB30476}" srcId="{FA80E236-6B81-4F89-9674-1EE0BCF22CB4}" destId="{8BB09F2D-75CC-4661-ACAA-C227DA35A74D}" srcOrd="0" destOrd="0" parTransId="{EDD59D80-C193-40C6-A306-5B8AEF8BAA35}" sibTransId="{BA19666C-521B-4F3E-B998-CA661D8F1D98}"/>
    <dgm:cxn modelId="{F069F3E1-244D-4296-9BD3-2CD38247B2A1}" type="presOf" srcId="{49B76055-9158-49F8-A412-E1006EF3D335}" destId="{9B7BFA12-349B-433B-98E2-868ECC4C044B}" srcOrd="1" destOrd="0" presId="urn:microsoft.com/office/officeart/2005/8/layout/process5"/>
    <dgm:cxn modelId="{2B5AB156-D23C-4E50-9B0F-281CEA5219E7}" type="presOf" srcId="{B72EDEC3-978B-4515-8609-6F46F19AF919}" destId="{2DA2E9DB-CD43-4B9E-BB38-41ED51B9AFBB}" srcOrd="0" destOrd="0" presId="urn:microsoft.com/office/officeart/2005/8/layout/process5"/>
    <dgm:cxn modelId="{79B7CE71-2E3F-4426-BB8B-C6DA4AE44F1F}" type="presOf" srcId="{8BB09F2D-75CC-4661-ACAA-C227DA35A74D}" destId="{634C316E-0EB2-4CA2-AE22-28580001C8C9}" srcOrd="0" destOrd="0" presId="urn:microsoft.com/office/officeart/2005/8/layout/process5"/>
    <dgm:cxn modelId="{B1B49A0A-AE0E-4ECE-B9F8-1C95CF574A29}" type="presOf" srcId="{46DF52C6-394C-4C87-8FC9-3B49DCC3A8C7}" destId="{D394BC90-C4EF-4FE5-8DDF-7E4ABE4F2F4B}" srcOrd="1" destOrd="0" presId="urn:microsoft.com/office/officeart/2005/8/layout/process5"/>
    <dgm:cxn modelId="{C3812767-8582-499D-9AFD-2E3180F38282}" srcId="{FA80E236-6B81-4F89-9674-1EE0BCF22CB4}" destId="{24FCFA5F-69CE-46B6-86E6-B66E943F99F2}" srcOrd="9" destOrd="0" parTransId="{3888E979-E9CF-4647-93BB-3EB6C87F773F}" sibTransId="{3B7A0091-0625-44A9-BCF8-BB39EE13F5A1}"/>
    <dgm:cxn modelId="{7C18FF5D-F0F1-4036-BCB9-1A385F7A8264}" type="presOf" srcId="{3B7A0091-0625-44A9-BCF8-BB39EE13F5A1}" destId="{CC06964B-4946-4EC3-A976-0980F6325B36}" srcOrd="0" destOrd="0" presId="urn:microsoft.com/office/officeart/2005/8/layout/process5"/>
    <dgm:cxn modelId="{07DCF149-1CF5-4A9C-B064-87877994E700}" type="presOf" srcId="{49B76055-9158-49F8-A412-E1006EF3D335}" destId="{C01E564A-899F-4150-966C-BBBF4AE13AC8}" srcOrd="0" destOrd="0" presId="urn:microsoft.com/office/officeart/2005/8/layout/process5"/>
    <dgm:cxn modelId="{80D80B1D-D983-413C-93A3-D5725120B9E7}" type="presOf" srcId="{38077BAA-ED11-4228-87D4-C6B47FDBBF8E}" destId="{C8BF31BA-489A-4EB3-A729-BC06BA7724A5}" srcOrd="1" destOrd="0" presId="urn:microsoft.com/office/officeart/2005/8/layout/process5"/>
    <dgm:cxn modelId="{44D61B56-CCC8-4BE0-BD5F-48AB631D595B}" type="presOf" srcId="{43602E64-279D-42A0-874E-6E093DDAB94A}" destId="{7360E652-4D36-4908-8084-133A3FA23B94}" srcOrd="0" destOrd="0" presId="urn:microsoft.com/office/officeart/2005/8/layout/process5"/>
    <dgm:cxn modelId="{6220B190-35B6-4D2C-A39F-FD0AF15535B4}" type="presOf" srcId="{62C278E9-8297-46AC-8FBE-008FC408BAEE}" destId="{B13BE1F5-CF61-4C76-A305-4A5ADC7DD137}" srcOrd="0" destOrd="0" presId="urn:microsoft.com/office/officeart/2005/8/layout/process5"/>
    <dgm:cxn modelId="{E8E882FA-D501-41DB-8573-EC65FB529A43}" srcId="{FA80E236-6B81-4F89-9674-1EE0BCF22CB4}" destId="{EE640869-6872-4221-987D-3A4BE7D6831C}" srcOrd="13" destOrd="0" parTransId="{E4D1D2F7-DF73-4595-909E-A0580D10D748}" sibTransId="{1E895EE1-8059-4C23-9BD0-CB46B65E3633}"/>
    <dgm:cxn modelId="{EE0B7A7A-D02E-4DCF-896E-9C14009E4300}" type="presOf" srcId="{8B39D7E3-6E55-4649-AA9C-880E96E414C8}" destId="{11D271EC-815A-4F5F-9E72-0BF82C5D0979}" srcOrd="0" destOrd="0" presId="urn:microsoft.com/office/officeart/2005/8/layout/process5"/>
    <dgm:cxn modelId="{E5C4BEF2-0583-48BF-9BAB-75F7A6BBB77F}" srcId="{FA80E236-6B81-4F89-9674-1EE0BCF22CB4}" destId="{6F78F9C2-B037-4280-B19A-22AF5BD8C197}" srcOrd="2" destOrd="0" parTransId="{B471AF17-DFDE-4436-BB5D-AC20DF61DA1A}" sibTransId="{46DF52C6-394C-4C87-8FC9-3B49DCC3A8C7}"/>
    <dgm:cxn modelId="{7E4D5FE5-4DDE-4FAD-AA6C-2D23B788CCFD}" type="presOf" srcId="{A67A0A14-4282-4315-A79E-A6ECBE3B1B96}" destId="{4F874715-229C-48F3-AB67-05CA899CC622}" srcOrd="1" destOrd="0" presId="urn:microsoft.com/office/officeart/2005/8/layout/process5"/>
    <dgm:cxn modelId="{D90F2FAF-9566-4597-8CF5-DD3DB2886E25}" type="presOf" srcId="{2CEBF8C0-A92A-4945-BD7D-D212A6B37005}" destId="{A8F1F2AC-7533-4E36-AA97-DFD82C71F9E3}" srcOrd="1" destOrd="0" presId="urn:microsoft.com/office/officeart/2005/8/layout/process5"/>
    <dgm:cxn modelId="{CD38D87C-017B-4A46-8980-54E06F98C789}" type="presOf" srcId="{1A69A462-4863-47F7-B295-052CDCAB0721}" destId="{97802A61-8B44-48DD-A721-0C913AA98D7A}" srcOrd="0" destOrd="0" presId="urn:microsoft.com/office/officeart/2005/8/layout/process5"/>
    <dgm:cxn modelId="{AED8FD10-3699-4F70-AA37-E59E7F4CC3CC}" srcId="{FA80E236-6B81-4F89-9674-1EE0BCF22CB4}" destId="{1A69A462-4863-47F7-B295-052CDCAB0721}" srcOrd="6" destOrd="0" parTransId="{3007C5DE-4041-4C02-AC6F-A675B731C371}" sibTransId="{A67A0A14-4282-4315-A79E-A6ECBE3B1B96}"/>
    <dgm:cxn modelId="{41AC98E7-D022-4C45-B9E4-3D39604825EB}" srcId="{FA80E236-6B81-4F89-9674-1EE0BCF22CB4}" destId="{B72EDEC3-978B-4515-8609-6F46F19AF919}" srcOrd="5" destOrd="0" parTransId="{7CE4A301-2A41-4645-9589-95F0C3AA6FED}" sibTransId="{A1778D99-72D9-4D89-86EB-3346692EDB09}"/>
    <dgm:cxn modelId="{84664C16-5ADC-4C57-9C4A-2B7D513070E4}" type="presOf" srcId="{A67A0A14-4282-4315-A79E-A6ECBE3B1B96}" destId="{FB4A2B24-15CB-4EE5-AACE-D2404BFA50E1}" srcOrd="0" destOrd="0" presId="urn:microsoft.com/office/officeart/2005/8/layout/process5"/>
    <dgm:cxn modelId="{86180BFB-686F-48FD-982F-EF99112F8F03}" type="presOf" srcId="{C5984FA4-0646-4F76-A046-5A8F716D611B}" destId="{D4CA9423-2CF2-49CE-8D30-2E0E2DB733D8}" srcOrd="0" destOrd="0" presId="urn:microsoft.com/office/officeart/2005/8/layout/process5"/>
    <dgm:cxn modelId="{8BB5AE2B-063B-4081-87D6-A33F3B463ADC}" srcId="{FA80E236-6B81-4F89-9674-1EE0BCF22CB4}" destId="{E51A752E-80F3-4DB1-B861-82EFCF2E063C}" srcOrd="8" destOrd="0" parTransId="{58601240-7A28-4142-9D32-E0D6EF8DC7C9}" sibTransId="{1B5DDC6C-F678-4A10-9B99-EDE7E6F7FFB0}"/>
    <dgm:cxn modelId="{10FB2F69-11B9-41F8-A504-B5091813AA9F}" type="presParOf" srcId="{B5974B51-0750-43A2-ABBF-0E3123E394A1}" destId="{634C316E-0EB2-4CA2-AE22-28580001C8C9}" srcOrd="0" destOrd="0" presId="urn:microsoft.com/office/officeart/2005/8/layout/process5"/>
    <dgm:cxn modelId="{3F2E471D-5589-42A8-807C-B9C938773EF1}" type="presParOf" srcId="{B5974B51-0750-43A2-ABBF-0E3123E394A1}" destId="{9509D662-A8B3-4FBE-B81B-BF602DA7FC63}" srcOrd="1" destOrd="0" presId="urn:microsoft.com/office/officeart/2005/8/layout/process5"/>
    <dgm:cxn modelId="{B0FCAE5C-9F24-44F9-AC9D-FC9E892F6D44}" type="presParOf" srcId="{9509D662-A8B3-4FBE-B81B-BF602DA7FC63}" destId="{E5C27EA8-C4DF-486E-A9FF-5048F9B11EFD}" srcOrd="0" destOrd="0" presId="urn:microsoft.com/office/officeart/2005/8/layout/process5"/>
    <dgm:cxn modelId="{F1A87BBE-ACDA-45FE-B50A-1B06BBB7CC6C}" type="presParOf" srcId="{B5974B51-0750-43A2-ABBF-0E3123E394A1}" destId="{7360E652-4D36-4908-8084-133A3FA23B94}" srcOrd="2" destOrd="0" presId="urn:microsoft.com/office/officeart/2005/8/layout/process5"/>
    <dgm:cxn modelId="{999C7DB8-4F78-4B93-8ECE-E472614520C4}" type="presParOf" srcId="{B5974B51-0750-43A2-ABBF-0E3123E394A1}" destId="{154A6DB2-0E6A-4926-853B-585433810C06}" srcOrd="3" destOrd="0" presId="urn:microsoft.com/office/officeart/2005/8/layout/process5"/>
    <dgm:cxn modelId="{19372712-CCE7-4EE8-AD54-8FD33C5283EF}" type="presParOf" srcId="{154A6DB2-0E6A-4926-853B-585433810C06}" destId="{A8F1F2AC-7533-4E36-AA97-DFD82C71F9E3}" srcOrd="0" destOrd="0" presId="urn:microsoft.com/office/officeart/2005/8/layout/process5"/>
    <dgm:cxn modelId="{A1D598D2-40FA-406A-8F63-ECCA96BBB326}" type="presParOf" srcId="{B5974B51-0750-43A2-ABBF-0E3123E394A1}" destId="{9DC218CE-AA90-46BA-B2B3-02C4D53ABF3D}" srcOrd="4" destOrd="0" presId="urn:microsoft.com/office/officeart/2005/8/layout/process5"/>
    <dgm:cxn modelId="{6AB157F1-3DC7-43C9-9F82-E341AB9DFFE8}" type="presParOf" srcId="{B5974B51-0750-43A2-ABBF-0E3123E394A1}" destId="{30350905-5442-4725-AA23-3A4ED3D0E12F}" srcOrd="5" destOrd="0" presId="urn:microsoft.com/office/officeart/2005/8/layout/process5"/>
    <dgm:cxn modelId="{B78AAF54-4DD7-4FE7-ADF1-D38B42DD9D51}" type="presParOf" srcId="{30350905-5442-4725-AA23-3A4ED3D0E12F}" destId="{D394BC90-C4EF-4FE5-8DDF-7E4ABE4F2F4B}" srcOrd="0" destOrd="0" presId="urn:microsoft.com/office/officeart/2005/8/layout/process5"/>
    <dgm:cxn modelId="{B8B72DA1-14C9-4DF7-97BF-E7AAB09BB2EB}" type="presParOf" srcId="{B5974B51-0750-43A2-ABBF-0E3123E394A1}" destId="{597A0407-497C-4F19-B2E0-836AEC89DD41}" srcOrd="6" destOrd="0" presId="urn:microsoft.com/office/officeart/2005/8/layout/process5"/>
    <dgm:cxn modelId="{E47952BE-DA2C-473B-A12F-3E7650EED296}" type="presParOf" srcId="{B5974B51-0750-43A2-ABBF-0E3123E394A1}" destId="{5734E22C-A259-4EB0-BAB7-940BB9F33EDD}" srcOrd="7" destOrd="0" presId="urn:microsoft.com/office/officeart/2005/8/layout/process5"/>
    <dgm:cxn modelId="{4CAFBE13-6429-4CD6-B8CD-3CC5C8062310}" type="presParOf" srcId="{5734E22C-A259-4EB0-BAB7-940BB9F33EDD}" destId="{CF6412F0-8033-4AA0-A59F-F67E78972BE5}" srcOrd="0" destOrd="0" presId="urn:microsoft.com/office/officeart/2005/8/layout/process5"/>
    <dgm:cxn modelId="{BBD8FB22-7FD1-4635-993F-C3D81CEBCFEE}" type="presParOf" srcId="{B5974B51-0750-43A2-ABBF-0E3123E394A1}" destId="{A21266ED-104D-4FC5-8CC2-F996DFEE9C9F}" srcOrd="8" destOrd="0" presId="urn:microsoft.com/office/officeart/2005/8/layout/process5"/>
    <dgm:cxn modelId="{D32A0286-5759-494D-BB9B-FBEA73F1F912}" type="presParOf" srcId="{B5974B51-0750-43A2-ABBF-0E3123E394A1}" destId="{C01E564A-899F-4150-966C-BBBF4AE13AC8}" srcOrd="9" destOrd="0" presId="urn:microsoft.com/office/officeart/2005/8/layout/process5"/>
    <dgm:cxn modelId="{AF5E4BCA-1955-411F-885E-4A45ECB3872D}" type="presParOf" srcId="{C01E564A-899F-4150-966C-BBBF4AE13AC8}" destId="{9B7BFA12-349B-433B-98E2-868ECC4C044B}" srcOrd="0" destOrd="0" presId="urn:microsoft.com/office/officeart/2005/8/layout/process5"/>
    <dgm:cxn modelId="{BAFD8C69-AC61-4026-9AE0-63D1E9AFEBB2}" type="presParOf" srcId="{B5974B51-0750-43A2-ABBF-0E3123E394A1}" destId="{2DA2E9DB-CD43-4B9E-BB38-41ED51B9AFBB}" srcOrd="10" destOrd="0" presId="urn:microsoft.com/office/officeart/2005/8/layout/process5"/>
    <dgm:cxn modelId="{16D60B45-3276-4047-9095-732628A0C66E}" type="presParOf" srcId="{B5974B51-0750-43A2-ABBF-0E3123E394A1}" destId="{FB78A888-5D3D-420C-A1FD-CE4436121E62}" srcOrd="11" destOrd="0" presId="urn:microsoft.com/office/officeart/2005/8/layout/process5"/>
    <dgm:cxn modelId="{58981A57-8B0B-4679-BFE4-BD881F69E65B}" type="presParOf" srcId="{FB78A888-5D3D-420C-A1FD-CE4436121E62}" destId="{8A44E829-896E-4613-9B86-2D57FDC7B7DB}" srcOrd="0" destOrd="0" presId="urn:microsoft.com/office/officeart/2005/8/layout/process5"/>
    <dgm:cxn modelId="{D249024F-E674-4DCE-9D27-DD12952E5130}" type="presParOf" srcId="{B5974B51-0750-43A2-ABBF-0E3123E394A1}" destId="{97802A61-8B44-48DD-A721-0C913AA98D7A}" srcOrd="12" destOrd="0" presId="urn:microsoft.com/office/officeart/2005/8/layout/process5"/>
    <dgm:cxn modelId="{96197FE5-D6E3-4D52-871F-FA10983F10F6}" type="presParOf" srcId="{B5974B51-0750-43A2-ABBF-0E3123E394A1}" destId="{FB4A2B24-15CB-4EE5-AACE-D2404BFA50E1}" srcOrd="13" destOrd="0" presId="urn:microsoft.com/office/officeart/2005/8/layout/process5"/>
    <dgm:cxn modelId="{7B3163E1-AA48-490C-A1A5-5ACCC8EC9EB4}" type="presParOf" srcId="{FB4A2B24-15CB-4EE5-AACE-D2404BFA50E1}" destId="{4F874715-229C-48F3-AB67-05CA899CC622}" srcOrd="0" destOrd="0" presId="urn:microsoft.com/office/officeart/2005/8/layout/process5"/>
    <dgm:cxn modelId="{4E4BD2F5-CBCC-4666-AF0B-624A12BED2CD}" type="presParOf" srcId="{B5974B51-0750-43A2-ABBF-0E3123E394A1}" destId="{11D271EC-815A-4F5F-9E72-0BF82C5D0979}" srcOrd="14" destOrd="0" presId="urn:microsoft.com/office/officeart/2005/8/layout/process5"/>
    <dgm:cxn modelId="{A5D9D60F-AC44-4424-94EE-0378E1005763}" type="presParOf" srcId="{B5974B51-0750-43A2-ABBF-0E3123E394A1}" destId="{2CADB83C-4B17-48A3-8A6C-C855F9409A32}" srcOrd="15" destOrd="0" presId="urn:microsoft.com/office/officeart/2005/8/layout/process5"/>
    <dgm:cxn modelId="{A3F70B9B-131D-478E-AB5A-BA0AFD5ED598}" type="presParOf" srcId="{2CADB83C-4B17-48A3-8A6C-C855F9409A32}" destId="{4605C008-6A0B-486C-9683-E996A5D3EC76}" srcOrd="0" destOrd="0" presId="urn:microsoft.com/office/officeart/2005/8/layout/process5"/>
    <dgm:cxn modelId="{93146EF5-9F9C-4D32-A142-AAF6DFD8B5AD}" type="presParOf" srcId="{B5974B51-0750-43A2-ABBF-0E3123E394A1}" destId="{0C45F4DB-1398-41B0-A957-FB1C84D2D918}" srcOrd="16" destOrd="0" presId="urn:microsoft.com/office/officeart/2005/8/layout/process5"/>
    <dgm:cxn modelId="{C153F3AC-EC28-441A-B2C1-7C9727AC1BC3}" type="presParOf" srcId="{B5974B51-0750-43A2-ABBF-0E3123E394A1}" destId="{C3D948DD-5945-47AF-9F8F-6C96E2EC48A7}" srcOrd="17" destOrd="0" presId="urn:microsoft.com/office/officeart/2005/8/layout/process5"/>
    <dgm:cxn modelId="{3CC2036A-9790-4620-8F59-C82AB9E2EEFA}" type="presParOf" srcId="{C3D948DD-5945-47AF-9F8F-6C96E2EC48A7}" destId="{110794B0-2FF3-4388-A33D-C065EF45EB5E}" srcOrd="0" destOrd="0" presId="urn:microsoft.com/office/officeart/2005/8/layout/process5"/>
    <dgm:cxn modelId="{94BFF5CF-9030-4F78-B98A-2626A6EAA280}" type="presParOf" srcId="{B5974B51-0750-43A2-ABBF-0E3123E394A1}" destId="{C8D42F83-835F-4A89-AB47-FC1E8138A4CD}" srcOrd="18" destOrd="0" presId="urn:microsoft.com/office/officeart/2005/8/layout/process5"/>
    <dgm:cxn modelId="{285061B2-04A4-4BF0-BB57-B2D7E3F8C930}" type="presParOf" srcId="{B5974B51-0750-43A2-ABBF-0E3123E394A1}" destId="{CC06964B-4946-4EC3-A976-0980F6325B36}" srcOrd="19" destOrd="0" presId="urn:microsoft.com/office/officeart/2005/8/layout/process5"/>
    <dgm:cxn modelId="{B4206C8C-7150-4AC2-B11B-D732FDC2382E}" type="presParOf" srcId="{CC06964B-4946-4EC3-A976-0980F6325B36}" destId="{3BEC3B8E-AD0E-418F-ADC0-A8DBD4FE9353}" srcOrd="0" destOrd="0" presId="urn:microsoft.com/office/officeart/2005/8/layout/process5"/>
    <dgm:cxn modelId="{38F34F73-2EA7-4E46-BD42-59BB6FBE0427}" type="presParOf" srcId="{B5974B51-0750-43A2-ABBF-0E3123E394A1}" destId="{B13BE1F5-CF61-4C76-A305-4A5ADC7DD137}" srcOrd="20" destOrd="0" presId="urn:microsoft.com/office/officeart/2005/8/layout/process5"/>
    <dgm:cxn modelId="{394207D9-1126-4F0D-8133-C353B956FE20}" type="presParOf" srcId="{B5974B51-0750-43A2-ABBF-0E3123E394A1}" destId="{F8B1D36C-C4CA-4029-9543-6A32AC56721A}" srcOrd="21" destOrd="0" presId="urn:microsoft.com/office/officeart/2005/8/layout/process5"/>
    <dgm:cxn modelId="{61535B2A-D820-4A35-89F0-28C3F719A516}" type="presParOf" srcId="{F8B1D36C-C4CA-4029-9543-6A32AC56721A}" destId="{C8BF31BA-489A-4EB3-A729-BC06BA7724A5}" srcOrd="0" destOrd="0" presId="urn:microsoft.com/office/officeart/2005/8/layout/process5"/>
    <dgm:cxn modelId="{54793A87-B2EE-4B9D-AF71-CAAD62B71307}" type="presParOf" srcId="{B5974B51-0750-43A2-ABBF-0E3123E394A1}" destId="{4E872959-412B-4EBA-B436-3E20C51E030F}" srcOrd="22" destOrd="0" presId="urn:microsoft.com/office/officeart/2005/8/layout/process5"/>
    <dgm:cxn modelId="{4148B714-C093-4B7F-BD4A-67D4043C959B}" type="presParOf" srcId="{B5974B51-0750-43A2-ABBF-0E3123E394A1}" destId="{86DE9768-1B60-43B2-AB5A-1937E6104C89}" srcOrd="23" destOrd="0" presId="urn:microsoft.com/office/officeart/2005/8/layout/process5"/>
    <dgm:cxn modelId="{D45F55CB-6F62-4BFD-9290-060E0096EFE5}" type="presParOf" srcId="{86DE9768-1B60-43B2-AB5A-1937E6104C89}" destId="{8481B7E0-6786-42A8-A896-85C72D80FB0A}" srcOrd="0" destOrd="0" presId="urn:microsoft.com/office/officeart/2005/8/layout/process5"/>
    <dgm:cxn modelId="{A4C4B114-AD63-4860-94A2-21CF0D80B058}" type="presParOf" srcId="{B5974B51-0750-43A2-ABBF-0E3123E394A1}" destId="{FC9A3AEB-BFD2-4B45-A433-69269BDF5BD2}" srcOrd="24" destOrd="0" presId="urn:microsoft.com/office/officeart/2005/8/layout/process5"/>
    <dgm:cxn modelId="{D415284D-4196-4B1E-B208-5026686607B7}" type="presParOf" srcId="{B5974B51-0750-43A2-ABBF-0E3123E394A1}" destId="{D4CA9423-2CF2-49CE-8D30-2E0E2DB733D8}" srcOrd="25" destOrd="0" presId="urn:microsoft.com/office/officeart/2005/8/layout/process5"/>
    <dgm:cxn modelId="{AB24FE54-DBCD-4B69-AF4C-ABB84550761B}" type="presParOf" srcId="{D4CA9423-2CF2-49CE-8D30-2E0E2DB733D8}" destId="{43DCA4C9-3EBA-4643-ACFC-58FD01FEA808}" srcOrd="0" destOrd="0" presId="urn:microsoft.com/office/officeart/2005/8/layout/process5"/>
    <dgm:cxn modelId="{98B3CC99-4BBC-4B31-B427-10A2419482FE}" type="presParOf" srcId="{B5974B51-0750-43A2-ABBF-0E3123E394A1}" destId="{7CCF7B0C-FD54-46EE-9507-FDAF122BD2C1}" srcOrd="26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22994AA-86AF-4504-B050-D5D0DDECA0EC}">
      <dsp:nvSpPr>
        <dsp:cNvPr id="0" name=""/>
        <dsp:cNvSpPr/>
      </dsp:nvSpPr>
      <dsp:spPr>
        <a:xfrm>
          <a:off x="1656315" y="537509"/>
          <a:ext cx="35041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50410" y="45720"/>
              </a:lnTo>
            </a:path>
          </a:pathLst>
        </a:custGeom>
        <a:noFill/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1821995" y="581324"/>
        <a:ext cx="19050" cy="3810"/>
      </dsp:txXfrm>
    </dsp:sp>
    <dsp:sp modelId="{8751CDFF-2A75-4A1E-AC87-491B243A823B}">
      <dsp:nvSpPr>
        <dsp:cNvPr id="0" name=""/>
        <dsp:cNvSpPr/>
      </dsp:nvSpPr>
      <dsp:spPr>
        <a:xfrm>
          <a:off x="1546" y="86258"/>
          <a:ext cx="1656568" cy="993941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1173" tIns="85206" rIns="81173" bIns="85206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900" kern="1200"/>
            <a:t>Introduction</a:t>
          </a:r>
          <a:endParaRPr lang="en-US" sz="1900" kern="1200"/>
        </a:p>
      </dsp:txBody>
      <dsp:txXfrm>
        <a:off x="1546" y="86258"/>
        <a:ext cx="1656568" cy="993941"/>
      </dsp:txXfrm>
    </dsp:sp>
    <dsp:sp modelId="{7987157F-7CB6-4A63-B47E-EA5114742DB3}">
      <dsp:nvSpPr>
        <dsp:cNvPr id="0" name=""/>
        <dsp:cNvSpPr/>
      </dsp:nvSpPr>
      <dsp:spPr>
        <a:xfrm>
          <a:off x="3693894" y="537509"/>
          <a:ext cx="35041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50410" y="45720"/>
              </a:lnTo>
            </a:path>
          </a:pathLst>
        </a:custGeom>
        <a:noFill/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3859574" y="581324"/>
        <a:ext cx="19050" cy="3810"/>
      </dsp:txXfrm>
    </dsp:sp>
    <dsp:sp modelId="{42E5AD95-9409-4C5D-B191-223E19C7A148}">
      <dsp:nvSpPr>
        <dsp:cNvPr id="0" name=""/>
        <dsp:cNvSpPr/>
      </dsp:nvSpPr>
      <dsp:spPr>
        <a:xfrm>
          <a:off x="2039125" y="86258"/>
          <a:ext cx="1656568" cy="993941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1173" tIns="85206" rIns="81173" bIns="85206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900" kern="1200"/>
            <a:t>Objectives</a:t>
          </a:r>
          <a:endParaRPr lang="en-US" sz="1900" kern="1200"/>
        </a:p>
      </dsp:txBody>
      <dsp:txXfrm>
        <a:off x="2039125" y="86258"/>
        <a:ext cx="1656568" cy="993941"/>
      </dsp:txXfrm>
    </dsp:sp>
    <dsp:sp modelId="{EC3C96E2-109C-4FC7-ADB1-2FCE90674069}">
      <dsp:nvSpPr>
        <dsp:cNvPr id="0" name=""/>
        <dsp:cNvSpPr/>
      </dsp:nvSpPr>
      <dsp:spPr>
        <a:xfrm>
          <a:off x="5731474" y="537509"/>
          <a:ext cx="35041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50410" y="45720"/>
              </a:lnTo>
            </a:path>
          </a:pathLst>
        </a:custGeom>
        <a:noFill/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5897154" y="581324"/>
        <a:ext cx="19050" cy="3810"/>
      </dsp:txXfrm>
    </dsp:sp>
    <dsp:sp modelId="{9A63B708-63F8-49FF-AC10-F013541800E1}">
      <dsp:nvSpPr>
        <dsp:cNvPr id="0" name=""/>
        <dsp:cNvSpPr/>
      </dsp:nvSpPr>
      <dsp:spPr>
        <a:xfrm>
          <a:off x="4076705" y="86258"/>
          <a:ext cx="1656568" cy="993941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1173" tIns="85206" rIns="81173" bIns="85206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900" kern="1200" dirty="0"/>
            <a:t>Tools &amp; languages used</a:t>
          </a:r>
          <a:endParaRPr lang="en-US" sz="1900" kern="1200" dirty="0"/>
        </a:p>
      </dsp:txBody>
      <dsp:txXfrm>
        <a:off x="4076705" y="86258"/>
        <a:ext cx="1656568" cy="993941"/>
      </dsp:txXfrm>
    </dsp:sp>
    <dsp:sp modelId="{8A60BDED-2A9D-476B-9C69-4FD5F14A887C}">
      <dsp:nvSpPr>
        <dsp:cNvPr id="0" name=""/>
        <dsp:cNvSpPr/>
      </dsp:nvSpPr>
      <dsp:spPr>
        <a:xfrm>
          <a:off x="829830" y="1078400"/>
          <a:ext cx="6112738" cy="350410"/>
        </a:xfrm>
        <a:custGeom>
          <a:avLst/>
          <a:gdLst/>
          <a:ahLst/>
          <a:cxnLst/>
          <a:rect l="0" t="0" r="0" b="0"/>
          <a:pathLst>
            <a:path>
              <a:moveTo>
                <a:pt x="6112738" y="0"/>
              </a:moveTo>
              <a:lnTo>
                <a:pt x="6112738" y="192305"/>
              </a:lnTo>
              <a:lnTo>
                <a:pt x="0" y="192305"/>
              </a:lnTo>
              <a:lnTo>
                <a:pt x="0" y="350410"/>
              </a:lnTo>
            </a:path>
          </a:pathLst>
        </a:custGeom>
        <a:noFill/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3733084" y="1251700"/>
        <a:ext cx="306230" cy="3810"/>
      </dsp:txXfrm>
    </dsp:sp>
    <dsp:sp modelId="{E7A2CA0A-6A78-48DF-87C1-6C3FAA780831}">
      <dsp:nvSpPr>
        <dsp:cNvPr id="0" name=""/>
        <dsp:cNvSpPr/>
      </dsp:nvSpPr>
      <dsp:spPr>
        <a:xfrm>
          <a:off x="6114284" y="86258"/>
          <a:ext cx="1656568" cy="993941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1173" tIns="85206" rIns="81173" bIns="85206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900" kern="1200" dirty="0"/>
            <a:t>System Requirements</a:t>
          </a:r>
          <a:endParaRPr lang="en-US" sz="1900" kern="1200" dirty="0"/>
        </a:p>
      </dsp:txBody>
      <dsp:txXfrm>
        <a:off x="6114284" y="86258"/>
        <a:ext cx="1656568" cy="993941"/>
      </dsp:txXfrm>
    </dsp:sp>
    <dsp:sp modelId="{035AEC51-8B84-4334-8769-3B26A3CD73CB}">
      <dsp:nvSpPr>
        <dsp:cNvPr id="0" name=""/>
        <dsp:cNvSpPr/>
      </dsp:nvSpPr>
      <dsp:spPr>
        <a:xfrm>
          <a:off x="1656315" y="1912461"/>
          <a:ext cx="35041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50410" y="45720"/>
              </a:lnTo>
            </a:path>
          </a:pathLst>
        </a:custGeom>
        <a:noFill/>
        <a:ln w="952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1821995" y="1956276"/>
        <a:ext cx="19050" cy="3810"/>
      </dsp:txXfrm>
    </dsp:sp>
    <dsp:sp modelId="{89E9FDC1-F8C2-4ADB-9F8A-6D5D8CDCE642}">
      <dsp:nvSpPr>
        <dsp:cNvPr id="0" name=""/>
        <dsp:cNvSpPr/>
      </dsp:nvSpPr>
      <dsp:spPr>
        <a:xfrm>
          <a:off x="1546" y="1461210"/>
          <a:ext cx="1656568" cy="993941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1173" tIns="85206" rIns="81173" bIns="85206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Features</a:t>
          </a:r>
          <a:endParaRPr lang="en-US" sz="1900" kern="1200" dirty="0"/>
        </a:p>
      </dsp:txBody>
      <dsp:txXfrm>
        <a:off x="1546" y="1461210"/>
        <a:ext cx="1656568" cy="993941"/>
      </dsp:txXfrm>
    </dsp:sp>
    <dsp:sp modelId="{072B3D13-03B5-49BD-90FA-1D9DFD0486C6}">
      <dsp:nvSpPr>
        <dsp:cNvPr id="0" name=""/>
        <dsp:cNvSpPr/>
      </dsp:nvSpPr>
      <dsp:spPr>
        <a:xfrm>
          <a:off x="3693894" y="1912461"/>
          <a:ext cx="35041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50410" y="45720"/>
              </a:lnTo>
            </a:path>
          </a:pathLst>
        </a:custGeom>
        <a:noFill/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3859574" y="1956276"/>
        <a:ext cx="19050" cy="3810"/>
      </dsp:txXfrm>
    </dsp:sp>
    <dsp:sp modelId="{68257661-954D-4589-A845-90A5B293ECB1}">
      <dsp:nvSpPr>
        <dsp:cNvPr id="0" name=""/>
        <dsp:cNvSpPr/>
      </dsp:nvSpPr>
      <dsp:spPr>
        <a:xfrm>
          <a:off x="2039125" y="1461210"/>
          <a:ext cx="1656568" cy="993941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1173" tIns="85206" rIns="81173" bIns="85206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Flow of Application</a:t>
          </a:r>
          <a:endParaRPr lang="en-US" sz="1900" kern="1200" dirty="0"/>
        </a:p>
      </dsp:txBody>
      <dsp:txXfrm>
        <a:off x="2039125" y="1461210"/>
        <a:ext cx="1656568" cy="993941"/>
      </dsp:txXfrm>
    </dsp:sp>
    <dsp:sp modelId="{38495930-8A16-45CC-A4A5-5CB60A3ABC64}">
      <dsp:nvSpPr>
        <dsp:cNvPr id="0" name=""/>
        <dsp:cNvSpPr/>
      </dsp:nvSpPr>
      <dsp:spPr>
        <a:xfrm>
          <a:off x="5731474" y="1912461"/>
          <a:ext cx="35041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50410" y="45720"/>
              </a:lnTo>
            </a:path>
          </a:pathLst>
        </a:custGeom>
        <a:noFill/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5897154" y="1956276"/>
        <a:ext cx="19050" cy="3810"/>
      </dsp:txXfrm>
    </dsp:sp>
    <dsp:sp modelId="{5E18A0B6-4DA2-47BE-A088-C7B45D732FDF}">
      <dsp:nvSpPr>
        <dsp:cNvPr id="0" name=""/>
        <dsp:cNvSpPr/>
      </dsp:nvSpPr>
      <dsp:spPr>
        <a:xfrm>
          <a:off x="4076705" y="1461210"/>
          <a:ext cx="1656568" cy="993941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1173" tIns="85206" rIns="81173" bIns="85206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Data Flow</a:t>
          </a:r>
          <a:endParaRPr lang="en-US" sz="1900" kern="1200" dirty="0"/>
        </a:p>
      </dsp:txBody>
      <dsp:txXfrm>
        <a:off x="4076705" y="1461210"/>
        <a:ext cx="1656568" cy="993941"/>
      </dsp:txXfrm>
    </dsp:sp>
    <dsp:sp modelId="{743007E3-2DC1-43AB-8C58-787E8AEC6C66}">
      <dsp:nvSpPr>
        <dsp:cNvPr id="0" name=""/>
        <dsp:cNvSpPr/>
      </dsp:nvSpPr>
      <dsp:spPr>
        <a:xfrm>
          <a:off x="829830" y="2453352"/>
          <a:ext cx="6112738" cy="350410"/>
        </a:xfrm>
        <a:custGeom>
          <a:avLst/>
          <a:gdLst/>
          <a:ahLst/>
          <a:cxnLst/>
          <a:rect l="0" t="0" r="0" b="0"/>
          <a:pathLst>
            <a:path>
              <a:moveTo>
                <a:pt x="6112738" y="0"/>
              </a:moveTo>
              <a:lnTo>
                <a:pt x="6112738" y="192305"/>
              </a:lnTo>
              <a:lnTo>
                <a:pt x="0" y="192305"/>
              </a:lnTo>
              <a:lnTo>
                <a:pt x="0" y="350410"/>
              </a:lnTo>
            </a:path>
          </a:pathLst>
        </a:custGeom>
        <a:noFill/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3733084" y="2626652"/>
        <a:ext cx="306230" cy="3810"/>
      </dsp:txXfrm>
    </dsp:sp>
    <dsp:sp modelId="{013E4074-EE8B-4872-AF88-B8726DA50D12}">
      <dsp:nvSpPr>
        <dsp:cNvPr id="0" name=""/>
        <dsp:cNvSpPr/>
      </dsp:nvSpPr>
      <dsp:spPr>
        <a:xfrm>
          <a:off x="6114284" y="1461210"/>
          <a:ext cx="1656568" cy="993941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1173" tIns="85206" rIns="81173" bIns="85206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Advantages</a:t>
          </a:r>
          <a:endParaRPr lang="en-US" sz="1900" kern="1200" dirty="0"/>
        </a:p>
      </dsp:txBody>
      <dsp:txXfrm>
        <a:off x="6114284" y="1461210"/>
        <a:ext cx="1656568" cy="993941"/>
      </dsp:txXfrm>
    </dsp:sp>
    <dsp:sp modelId="{CCA7290A-29B4-4802-939B-63C9C51E7BD8}">
      <dsp:nvSpPr>
        <dsp:cNvPr id="0" name=""/>
        <dsp:cNvSpPr/>
      </dsp:nvSpPr>
      <dsp:spPr>
        <a:xfrm>
          <a:off x="1656315" y="3287413"/>
          <a:ext cx="35041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50410" y="45720"/>
              </a:lnTo>
            </a:path>
          </a:pathLst>
        </a:custGeom>
        <a:noFill/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1821995" y="3331228"/>
        <a:ext cx="19050" cy="3810"/>
      </dsp:txXfrm>
    </dsp:sp>
    <dsp:sp modelId="{BE4138C0-7511-41DF-8A24-5D9C04058EF9}">
      <dsp:nvSpPr>
        <dsp:cNvPr id="0" name=""/>
        <dsp:cNvSpPr/>
      </dsp:nvSpPr>
      <dsp:spPr>
        <a:xfrm>
          <a:off x="1546" y="2836162"/>
          <a:ext cx="1656568" cy="993941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1173" tIns="85206" rIns="81173" bIns="85206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Working of Project</a:t>
          </a:r>
          <a:endParaRPr lang="en-US" sz="1900" kern="1200" dirty="0"/>
        </a:p>
      </dsp:txBody>
      <dsp:txXfrm>
        <a:off x="1546" y="2836162"/>
        <a:ext cx="1656568" cy="993941"/>
      </dsp:txXfrm>
    </dsp:sp>
    <dsp:sp modelId="{427A3973-EABB-475C-A037-36FBA2BF4216}">
      <dsp:nvSpPr>
        <dsp:cNvPr id="0" name=""/>
        <dsp:cNvSpPr/>
      </dsp:nvSpPr>
      <dsp:spPr>
        <a:xfrm>
          <a:off x="3693894" y="3287413"/>
          <a:ext cx="35041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50410" y="45720"/>
              </a:lnTo>
            </a:path>
          </a:pathLst>
        </a:custGeom>
        <a:noFill/>
        <a:ln w="952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3859574" y="3331228"/>
        <a:ext cx="19050" cy="3810"/>
      </dsp:txXfrm>
    </dsp:sp>
    <dsp:sp modelId="{D8A3D522-8344-4E3E-A335-32DA5E162DCE}">
      <dsp:nvSpPr>
        <dsp:cNvPr id="0" name=""/>
        <dsp:cNvSpPr/>
      </dsp:nvSpPr>
      <dsp:spPr>
        <a:xfrm>
          <a:off x="2039125" y="2836162"/>
          <a:ext cx="1656568" cy="993941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1173" tIns="85206" rIns="81173" bIns="85206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Postman testing</a:t>
          </a:r>
          <a:endParaRPr lang="en-US" sz="1900" kern="1200" dirty="0"/>
        </a:p>
      </dsp:txBody>
      <dsp:txXfrm>
        <a:off x="2039125" y="2836162"/>
        <a:ext cx="1656568" cy="993941"/>
      </dsp:txXfrm>
    </dsp:sp>
    <dsp:sp modelId="{BDCDD3E0-D51E-4336-B422-BB342A41BB3C}">
      <dsp:nvSpPr>
        <dsp:cNvPr id="0" name=""/>
        <dsp:cNvSpPr/>
      </dsp:nvSpPr>
      <dsp:spPr>
        <a:xfrm>
          <a:off x="5731474" y="3287413"/>
          <a:ext cx="35041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50410" y="45720"/>
              </a:lnTo>
            </a:path>
          </a:pathLst>
        </a:custGeom>
        <a:noFill/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5897154" y="3331228"/>
        <a:ext cx="19050" cy="3810"/>
      </dsp:txXfrm>
    </dsp:sp>
    <dsp:sp modelId="{682A3D70-155F-4C15-8EAF-CAEC1D4A18F2}">
      <dsp:nvSpPr>
        <dsp:cNvPr id="0" name=""/>
        <dsp:cNvSpPr/>
      </dsp:nvSpPr>
      <dsp:spPr>
        <a:xfrm>
          <a:off x="4076705" y="2836162"/>
          <a:ext cx="1656568" cy="993941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1173" tIns="85206" rIns="81173" bIns="85206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900" kern="1200"/>
            <a:t>Future Scope &amp; Improvement</a:t>
          </a:r>
          <a:endParaRPr lang="en-US" sz="1900" kern="1200"/>
        </a:p>
      </dsp:txBody>
      <dsp:txXfrm>
        <a:off x="4076705" y="2836162"/>
        <a:ext cx="1656568" cy="993941"/>
      </dsp:txXfrm>
    </dsp:sp>
    <dsp:sp modelId="{433C5DAE-969B-41E2-A808-54FA96122503}">
      <dsp:nvSpPr>
        <dsp:cNvPr id="0" name=""/>
        <dsp:cNvSpPr/>
      </dsp:nvSpPr>
      <dsp:spPr>
        <a:xfrm>
          <a:off x="6114284" y="2836162"/>
          <a:ext cx="1656568" cy="993941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1173" tIns="85206" rIns="81173" bIns="85206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900" kern="1200" dirty="0"/>
            <a:t>Conclusion</a:t>
          </a:r>
          <a:endParaRPr lang="en-US" sz="1900" kern="1200" dirty="0"/>
        </a:p>
      </dsp:txBody>
      <dsp:txXfrm>
        <a:off x="6114284" y="2836162"/>
        <a:ext cx="1656568" cy="99394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CE3A305-DE0F-43DC-99A8-4219D29F8220}">
      <dsp:nvSpPr>
        <dsp:cNvPr id="0" name=""/>
        <dsp:cNvSpPr/>
      </dsp:nvSpPr>
      <dsp:spPr>
        <a:xfrm>
          <a:off x="0" y="735468"/>
          <a:ext cx="8229600" cy="1357788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8E2DE0-4548-403F-BE2A-844B7A72E601}">
      <dsp:nvSpPr>
        <dsp:cNvPr id="0" name=""/>
        <dsp:cNvSpPr/>
      </dsp:nvSpPr>
      <dsp:spPr>
        <a:xfrm>
          <a:off x="410731" y="1040971"/>
          <a:ext cx="746783" cy="746783"/>
        </a:xfrm>
        <a:prstGeom prst="rect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E18B18D-93C0-4764-A743-242A43C8CD50}">
      <dsp:nvSpPr>
        <dsp:cNvPr id="0" name=""/>
        <dsp:cNvSpPr/>
      </dsp:nvSpPr>
      <dsp:spPr>
        <a:xfrm>
          <a:off x="1568246" y="735468"/>
          <a:ext cx="6661353" cy="13577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3699" tIns="143699" rIns="143699" bIns="143699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/>
            <a:t>The purpose of the project entitled as “HOSPITAL MANAGEMENT SYSTEM” is to computerize the Front Office Management of Hospital to develop software which is user friendly, simple, fast, and cost – effective. It deals with the collection of patient’s information, diagnosis details, etc.</a:t>
          </a:r>
        </a:p>
      </dsp:txBody>
      <dsp:txXfrm>
        <a:off x="1568246" y="735468"/>
        <a:ext cx="6661353" cy="1357788"/>
      </dsp:txXfrm>
    </dsp:sp>
    <dsp:sp modelId="{CB597193-91B3-4AB8-87E7-B54611134A40}">
      <dsp:nvSpPr>
        <dsp:cNvPr id="0" name=""/>
        <dsp:cNvSpPr/>
      </dsp:nvSpPr>
      <dsp:spPr>
        <a:xfrm>
          <a:off x="0" y="2432705"/>
          <a:ext cx="8229600" cy="135778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7C54418-54F5-443B-A511-02F1E1D12667}">
      <dsp:nvSpPr>
        <dsp:cNvPr id="0" name=""/>
        <dsp:cNvSpPr/>
      </dsp:nvSpPr>
      <dsp:spPr>
        <a:xfrm>
          <a:off x="410731" y="2738207"/>
          <a:ext cx="746783" cy="746783"/>
        </a:xfrm>
        <a:prstGeom prst="rect">
          <a:avLst/>
        </a:prstGeom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E095AF-9AD3-49E3-9DDA-2091760C741C}">
      <dsp:nvSpPr>
        <dsp:cNvPr id="0" name=""/>
        <dsp:cNvSpPr/>
      </dsp:nvSpPr>
      <dsp:spPr>
        <a:xfrm>
          <a:off x="1568246" y="2432705"/>
          <a:ext cx="6661353" cy="13577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3699" tIns="143699" rIns="143699" bIns="143699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/>
            <a:t>It is accessible by an administrator. The data can be retrieved easily. The interface is very user-friendly.</a:t>
          </a:r>
        </a:p>
      </dsp:txBody>
      <dsp:txXfrm>
        <a:off x="1568246" y="2432705"/>
        <a:ext cx="6661353" cy="135778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5076B6-CBB1-4820-9812-FC6CC269C1E9}">
      <dsp:nvSpPr>
        <dsp:cNvPr id="0" name=""/>
        <dsp:cNvSpPr/>
      </dsp:nvSpPr>
      <dsp:spPr>
        <a:xfrm>
          <a:off x="0" y="43491"/>
          <a:ext cx="8229600" cy="142974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/>
            <a:t>The project Hospital Management system includes registration of patients, storing their details into the system, and also computerized invoice. </a:t>
          </a:r>
        </a:p>
      </dsp:txBody>
      <dsp:txXfrm>
        <a:off x="69794" y="113285"/>
        <a:ext cx="8090012" cy="1290152"/>
      </dsp:txXfrm>
    </dsp:sp>
    <dsp:sp modelId="{179FF913-DDA0-40ED-9B5D-BA5FB54F7206}">
      <dsp:nvSpPr>
        <dsp:cNvPr id="0" name=""/>
        <dsp:cNvSpPr/>
      </dsp:nvSpPr>
      <dsp:spPr>
        <a:xfrm>
          <a:off x="0" y="1548111"/>
          <a:ext cx="8229600" cy="142974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/>
            <a:t>The software has the facility to give a unique id for every patient and stores the details of every patient and the staff automatically. </a:t>
          </a:r>
        </a:p>
      </dsp:txBody>
      <dsp:txXfrm>
        <a:off x="69794" y="1617905"/>
        <a:ext cx="8090012" cy="1290152"/>
      </dsp:txXfrm>
    </dsp:sp>
    <dsp:sp modelId="{02103CDC-CCA5-4E48-9320-F8F5A0194ABB}">
      <dsp:nvSpPr>
        <dsp:cNvPr id="0" name=""/>
        <dsp:cNvSpPr/>
      </dsp:nvSpPr>
      <dsp:spPr>
        <a:xfrm>
          <a:off x="0" y="3052731"/>
          <a:ext cx="8229600" cy="142974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/>
            <a:t>User can search availability of a doctor and the details of a patient using the id. The Hospital Management System can be entered using a username and password.</a:t>
          </a:r>
        </a:p>
      </dsp:txBody>
      <dsp:txXfrm>
        <a:off x="69794" y="3122525"/>
        <a:ext cx="8090012" cy="129015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578EF5D-1A94-40CB-8550-D3234B8E468D}">
      <dsp:nvSpPr>
        <dsp:cNvPr id="0" name=""/>
        <dsp:cNvSpPr/>
      </dsp:nvSpPr>
      <dsp:spPr>
        <a:xfrm>
          <a:off x="0" y="1464"/>
          <a:ext cx="5105400" cy="623866"/>
        </a:xfrm>
        <a:prstGeom prst="roundRect">
          <a:avLst>
            <a:gd name="adj" fmla="val 10000"/>
          </a:avLst>
        </a:prstGeom>
        <a:solidFill>
          <a:schemeClr val="accent3">
            <a:lumMod val="40000"/>
            <a:lumOff val="6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D255AE-8633-4A6A-8B4B-3E9C72ACFF09}">
      <dsp:nvSpPr>
        <dsp:cNvPr id="0" name=""/>
        <dsp:cNvSpPr/>
      </dsp:nvSpPr>
      <dsp:spPr>
        <a:xfrm>
          <a:off x="188719" y="141834"/>
          <a:ext cx="343126" cy="343126"/>
        </a:xfrm>
        <a:prstGeom prst="rect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19D0B23-6ECD-4CAA-9734-73368A617A7D}">
      <dsp:nvSpPr>
        <dsp:cNvPr id="0" name=""/>
        <dsp:cNvSpPr/>
      </dsp:nvSpPr>
      <dsp:spPr>
        <a:xfrm>
          <a:off x="720566" y="1464"/>
          <a:ext cx="4384833" cy="6238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026" tIns="66026" rIns="66026" bIns="66026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0" i="0" kern="1200" dirty="0"/>
            <a:t>Processing Speed &amp; Results </a:t>
          </a:r>
          <a:endParaRPr lang="en-US" sz="1900" kern="1200" dirty="0"/>
        </a:p>
      </dsp:txBody>
      <dsp:txXfrm>
        <a:off x="720566" y="1464"/>
        <a:ext cx="4384833" cy="623866"/>
      </dsp:txXfrm>
    </dsp:sp>
    <dsp:sp modelId="{6CADC2E6-E8F2-4029-8E25-4F770F763C23}">
      <dsp:nvSpPr>
        <dsp:cNvPr id="0" name=""/>
        <dsp:cNvSpPr/>
      </dsp:nvSpPr>
      <dsp:spPr>
        <a:xfrm>
          <a:off x="0" y="781297"/>
          <a:ext cx="5105400" cy="623866"/>
        </a:xfrm>
        <a:prstGeom prst="roundRect">
          <a:avLst>
            <a:gd name="adj" fmla="val 10000"/>
          </a:avLst>
        </a:prstGeom>
        <a:solidFill>
          <a:srgbClr val="00B0F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5FD47E1-B114-4D63-839B-65E89E08CC4C}">
      <dsp:nvSpPr>
        <dsp:cNvPr id="0" name=""/>
        <dsp:cNvSpPr/>
      </dsp:nvSpPr>
      <dsp:spPr>
        <a:xfrm>
          <a:off x="188719" y="921667"/>
          <a:ext cx="343126" cy="343126"/>
        </a:xfrm>
        <a:prstGeom prst="rect">
          <a:avLst/>
        </a:prstGeom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34A208-4763-45A5-B8DA-DB21A033262F}">
      <dsp:nvSpPr>
        <dsp:cNvPr id="0" name=""/>
        <dsp:cNvSpPr/>
      </dsp:nvSpPr>
      <dsp:spPr>
        <a:xfrm>
          <a:off x="720566" y="781297"/>
          <a:ext cx="4384833" cy="6238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026" tIns="66026" rIns="66026" bIns="66026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0" i="0" kern="1200"/>
            <a:t>Cost Effective Reduction </a:t>
          </a:r>
          <a:endParaRPr lang="en-US" sz="1900" kern="1200"/>
        </a:p>
      </dsp:txBody>
      <dsp:txXfrm>
        <a:off x="720566" y="781297"/>
        <a:ext cx="4384833" cy="623866"/>
      </dsp:txXfrm>
    </dsp:sp>
    <dsp:sp modelId="{26F4EE20-5C45-4139-B3AD-BEA1CEC27DBF}">
      <dsp:nvSpPr>
        <dsp:cNvPr id="0" name=""/>
        <dsp:cNvSpPr/>
      </dsp:nvSpPr>
      <dsp:spPr>
        <a:xfrm>
          <a:off x="0" y="1561131"/>
          <a:ext cx="5105400" cy="623866"/>
        </a:xfrm>
        <a:prstGeom prst="roundRect">
          <a:avLst>
            <a:gd name="adj" fmla="val 10000"/>
          </a:avLst>
        </a:prstGeom>
        <a:solidFill>
          <a:srgbClr val="ECEA8E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FC5CFC7-F571-40E2-A674-A653736B6484}">
      <dsp:nvSpPr>
        <dsp:cNvPr id="0" name=""/>
        <dsp:cNvSpPr/>
      </dsp:nvSpPr>
      <dsp:spPr>
        <a:xfrm>
          <a:off x="188719" y="1701501"/>
          <a:ext cx="343126" cy="343126"/>
        </a:xfrm>
        <a:prstGeom prst="rect">
          <a:avLst/>
        </a:prstGeom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6256AB-0B81-45DD-B97F-7598D0C047A4}">
      <dsp:nvSpPr>
        <dsp:cNvPr id="0" name=""/>
        <dsp:cNvSpPr/>
      </dsp:nvSpPr>
      <dsp:spPr>
        <a:xfrm>
          <a:off x="720566" y="1561131"/>
          <a:ext cx="4384833" cy="6238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026" tIns="66026" rIns="66026" bIns="66026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0" i="0" kern="1200"/>
            <a:t>Reduction in Errors </a:t>
          </a:r>
          <a:endParaRPr lang="en-US" sz="1900" kern="1200"/>
        </a:p>
      </dsp:txBody>
      <dsp:txXfrm>
        <a:off x="720566" y="1561131"/>
        <a:ext cx="4384833" cy="623866"/>
      </dsp:txXfrm>
    </dsp:sp>
    <dsp:sp modelId="{3A153542-AE66-4751-999C-DED6BC763BAF}">
      <dsp:nvSpPr>
        <dsp:cNvPr id="0" name=""/>
        <dsp:cNvSpPr/>
      </dsp:nvSpPr>
      <dsp:spPr>
        <a:xfrm>
          <a:off x="0" y="2340964"/>
          <a:ext cx="5105400" cy="623866"/>
        </a:xfrm>
        <a:prstGeom prst="roundRect">
          <a:avLst>
            <a:gd name="adj" fmla="val 10000"/>
          </a:avLst>
        </a:prstGeom>
        <a:solidFill>
          <a:schemeClr val="accent2">
            <a:lumMod val="20000"/>
            <a:lumOff val="8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78B6AAD-389A-4467-A20F-D736E8574646}">
      <dsp:nvSpPr>
        <dsp:cNvPr id="0" name=""/>
        <dsp:cNvSpPr/>
      </dsp:nvSpPr>
      <dsp:spPr>
        <a:xfrm>
          <a:off x="188719" y="2481334"/>
          <a:ext cx="343126" cy="343126"/>
        </a:xfrm>
        <a:prstGeom prst="rect">
          <a:avLst/>
        </a:prstGeom>
        <a:blipFill>
          <a:blip xmlns:r="http://schemas.openxmlformats.org/officeDocument/2006/relationships"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46B793-E3B8-42C3-A907-32E76A01E478}">
      <dsp:nvSpPr>
        <dsp:cNvPr id="0" name=""/>
        <dsp:cNvSpPr/>
      </dsp:nvSpPr>
      <dsp:spPr>
        <a:xfrm>
          <a:off x="720566" y="2340964"/>
          <a:ext cx="4384833" cy="6238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026" tIns="66026" rIns="66026" bIns="66026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0" i="0" kern="1200" dirty="0"/>
            <a:t>Data Security &amp; Retrieving Ability</a:t>
          </a:r>
          <a:endParaRPr lang="en-US" sz="1900" kern="1200" dirty="0"/>
        </a:p>
      </dsp:txBody>
      <dsp:txXfrm>
        <a:off x="720566" y="2340964"/>
        <a:ext cx="4384833" cy="623866"/>
      </dsp:txXfrm>
    </dsp:sp>
    <dsp:sp modelId="{D592F33F-BBBD-4251-8958-3C3F9C0A4C9B}">
      <dsp:nvSpPr>
        <dsp:cNvPr id="0" name=""/>
        <dsp:cNvSpPr/>
      </dsp:nvSpPr>
      <dsp:spPr>
        <a:xfrm>
          <a:off x="0" y="3120798"/>
          <a:ext cx="5105400" cy="623866"/>
        </a:xfrm>
        <a:prstGeom prst="roundRect">
          <a:avLst>
            <a:gd name="adj" fmla="val 10000"/>
          </a:avLst>
        </a:prstGeom>
        <a:solidFill>
          <a:schemeClr val="accent6">
            <a:lumMod val="40000"/>
            <a:lumOff val="6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4618ECC-5EAE-4128-A643-2B85F9FC37FA}">
      <dsp:nvSpPr>
        <dsp:cNvPr id="0" name=""/>
        <dsp:cNvSpPr/>
      </dsp:nvSpPr>
      <dsp:spPr>
        <a:xfrm>
          <a:off x="188719" y="3261168"/>
          <a:ext cx="343126" cy="343126"/>
        </a:xfrm>
        <a:prstGeom prst="rect">
          <a:avLst/>
        </a:prstGeom>
        <a:blipFill>
          <a:blip xmlns:r="http://schemas.openxmlformats.org/officeDocument/2006/relationships"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B3515FD-B9A9-4121-8FA4-452D6C441771}">
      <dsp:nvSpPr>
        <dsp:cNvPr id="0" name=""/>
        <dsp:cNvSpPr/>
      </dsp:nvSpPr>
      <dsp:spPr>
        <a:xfrm>
          <a:off x="720566" y="3120798"/>
          <a:ext cx="4384833" cy="6238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026" tIns="66026" rIns="66026" bIns="66026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0" i="0" kern="1200"/>
            <a:t>Quality &amp; Compliance</a:t>
          </a:r>
          <a:endParaRPr lang="en-US" sz="1900" kern="1200"/>
        </a:p>
      </dsp:txBody>
      <dsp:txXfrm>
        <a:off x="720566" y="3120798"/>
        <a:ext cx="4384833" cy="623866"/>
      </dsp:txXfrm>
    </dsp:sp>
    <dsp:sp modelId="{C9D837FA-EE21-470A-B69E-B4FE1E56B21E}">
      <dsp:nvSpPr>
        <dsp:cNvPr id="0" name=""/>
        <dsp:cNvSpPr/>
      </dsp:nvSpPr>
      <dsp:spPr>
        <a:xfrm>
          <a:off x="0" y="3900632"/>
          <a:ext cx="5105400" cy="623866"/>
        </a:xfrm>
        <a:prstGeom prst="roundRect">
          <a:avLst>
            <a:gd name="adj" fmla="val 10000"/>
          </a:avLst>
        </a:prstGeom>
        <a:solidFill>
          <a:schemeClr val="accent5">
            <a:lumMod val="40000"/>
            <a:lumOff val="6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E7C65B8-07A0-4C0D-984B-4528F7689A0C}">
      <dsp:nvSpPr>
        <dsp:cNvPr id="0" name=""/>
        <dsp:cNvSpPr/>
      </dsp:nvSpPr>
      <dsp:spPr>
        <a:xfrm>
          <a:off x="188719" y="4041002"/>
          <a:ext cx="343126" cy="343126"/>
        </a:xfrm>
        <a:prstGeom prst="rect">
          <a:avLst/>
        </a:prstGeom>
        <a:blipFill>
          <a:blip xmlns:r="http://schemas.openxmlformats.org/officeDocument/2006/relationships"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35CEE0-64BD-4070-8A6F-ED094F0100E3}">
      <dsp:nvSpPr>
        <dsp:cNvPr id="0" name=""/>
        <dsp:cNvSpPr/>
      </dsp:nvSpPr>
      <dsp:spPr>
        <a:xfrm>
          <a:off x="720566" y="3900632"/>
          <a:ext cx="4384833" cy="6238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026" tIns="66026" rIns="66026" bIns="66026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900" i="0" kern="1200"/>
            <a:t>Improved Patient Care</a:t>
          </a:r>
          <a:endParaRPr lang="en-US" sz="1900" kern="1200"/>
        </a:p>
      </dsp:txBody>
      <dsp:txXfrm>
        <a:off x="720566" y="3900632"/>
        <a:ext cx="4384833" cy="62386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7C3815-34D7-4886-AB9A-EEE8065EF1CB}">
      <dsp:nvSpPr>
        <dsp:cNvPr id="0" name=""/>
        <dsp:cNvSpPr/>
      </dsp:nvSpPr>
      <dsp:spPr>
        <a:xfrm>
          <a:off x="162040" y="838640"/>
          <a:ext cx="3849909" cy="1203096"/>
        </a:xfrm>
        <a:prstGeom prst="rect">
          <a:avLst/>
        </a:prstGeom>
        <a:solidFill>
          <a:schemeClr val="accent4">
            <a:lumMod val="40000"/>
            <a:lumOff val="60000"/>
          </a:schemeClr>
        </a:solidFill>
        <a:ln w="9525" cap="flat" cmpd="sng" algn="ctr">
          <a:solidFill>
            <a:schemeClr val="accent4">
              <a:lumMod val="40000"/>
              <a:lumOff val="6000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4898" tIns="137160" rIns="137160" bIns="137160" numCol="1" spcCol="1270" anchor="ctr" anchorCtr="0">
          <a:noAutofit/>
        </a:bodyPr>
        <a:lstStyle/>
        <a:p>
          <a:pPr lvl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/>
            <a:t>Admin Module</a:t>
          </a:r>
          <a:endParaRPr lang="en-US" sz="3600" kern="1200" dirty="0"/>
        </a:p>
      </dsp:txBody>
      <dsp:txXfrm>
        <a:off x="162040" y="838640"/>
        <a:ext cx="3849909" cy="1203096"/>
      </dsp:txXfrm>
    </dsp:sp>
    <dsp:sp modelId="{4641EDF8-B82A-4814-AAF1-96F9DCCDDA56}">
      <dsp:nvSpPr>
        <dsp:cNvPr id="0" name=""/>
        <dsp:cNvSpPr/>
      </dsp:nvSpPr>
      <dsp:spPr>
        <a:xfrm>
          <a:off x="1627" y="664860"/>
          <a:ext cx="842167" cy="1263251"/>
        </a:xfrm>
        <a:prstGeom prst="rect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4B91CFD-632A-4916-B206-5BFFA4742568}">
      <dsp:nvSpPr>
        <dsp:cNvPr id="0" name=""/>
        <dsp:cNvSpPr/>
      </dsp:nvSpPr>
      <dsp:spPr>
        <a:xfrm>
          <a:off x="4378062" y="838640"/>
          <a:ext cx="3849909" cy="1203096"/>
        </a:xfrm>
        <a:prstGeom prst="rect">
          <a:avLst/>
        </a:prstGeom>
        <a:solidFill>
          <a:schemeClr val="accent5">
            <a:lumMod val="60000"/>
            <a:lumOff val="4000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4898" tIns="137160" rIns="137160" bIns="137160" numCol="1" spcCol="1270" anchor="ctr" anchorCtr="0">
          <a:noAutofit/>
        </a:bodyPr>
        <a:lstStyle/>
        <a:p>
          <a:pPr lvl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/>
            <a:t>Doctor Module</a:t>
          </a:r>
          <a:endParaRPr lang="en-US" sz="3600" kern="1200" dirty="0"/>
        </a:p>
      </dsp:txBody>
      <dsp:txXfrm>
        <a:off x="4378062" y="838640"/>
        <a:ext cx="3849909" cy="1203096"/>
      </dsp:txXfrm>
    </dsp:sp>
    <dsp:sp modelId="{ECD2A3E1-CCF0-478C-A71B-32202E4CF1B8}">
      <dsp:nvSpPr>
        <dsp:cNvPr id="0" name=""/>
        <dsp:cNvSpPr/>
      </dsp:nvSpPr>
      <dsp:spPr>
        <a:xfrm>
          <a:off x="4217649" y="664860"/>
          <a:ext cx="842167" cy="1263251"/>
        </a:xfrm>
        <a:prstGeom prst="rect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CF0C73A-D8BB-4D98-8A36-853A6FE279EE}">
      <dsp:nvSpPr>
        <dsp:cNvPr id="0" name=""/>
        <dsp:cNvSpPr/>
      </dsp:nvSpPr>
      <dsp:spPr>
        <a:xfrm>
          <a:off x="2270051" y="2353206"/>
          <a:ext cx="3849909" cy="1203096"/>
        </a:xfrm>
        <a:prstGeom prst="rect">
          <a:avLst/>
        </a:prstGeom>
        <a:solidFill>
          <a:schemeClr val="accent2">
            <a:lumMod val="75000"/>
            <a:alpha val="40000"/>
          </a:schemeClr>
        </a:solidFill>
        <a:ln w="9525" cap="flat" cmpd="sng" algn="ctr">
          <a:solidFill>
            <a:schemeClr val="accent2">
              <a:lumMod val="40000"/>
              <a:lumOff val="6000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4898" tIns="137160" rIns="137160" bIns="137160" numCol="1" spcCol="1270" anchor="ctr" anchorCtr="0">
          <a:noAutofit/>
        </a:bodyPr>
        <a:lstStyle/>
        <a:p>
          <a:pPr lvl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/>
            <a:t>Patient Module</a:t>
          </a:r>
          <a:endParaRPr lang="en-US" sz="3600" kern="1200" dirty="0"/>
        </a:p>
      </dsp:txBody>
      <dsp:txXfrm>
        <a:off x="2270051" y="2353206"/>
        <a:ext cx="3849909" cy="1203096"/>
      </dsp:txXfrm>
    </dsp:sp>
    <dsp:sp modelId="{44050CF2-B142-44F8-B3B4-B8ED1586F91F}">
      <dsp:nvSpPr>
        <dsp:cNvPr id="0" name=""/>
        <dsp:cNvSpPr/>
      </dsp:nvSpPr>
      <dsp:spPr>
        <a:xfrm>
          <a:off x="2109638" y="2179425"/>
          <a:ext cx="842167" cy="1263251"/>
        </a:xfrm>
        <a:prstGeom prst="rect">
          <a:avLst/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6A27BF-345E-472A-9AB9-B276A72DF26E}">
      <dsp:nvSpPr>
        <dsp:cNvPr id="0" name=""/>
        <dsp:cNvSpPr/>
      </dsp:nvSpPr>
      <dsp:spPr>
        <a:xfrm>
          <a:off x="5249785" y="719130"/>
          <a:ext cx="2378065" cy="2829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2812"/>
              </a:lnTo>
              <a:lnTo>
                <a:pt x="2378065" y="192812"/>
              </a:lnTo>
              <a:lnTo>
                <a:pt x="2378065" y="282935"/>
              </a:lnTo>
            </a:path>
          </a:pathLst>
        </a:custGeom>
        <a:noFill/>
        <a:ln w="25400" cap="flat" cmpd="sng" algn="ctr">
          <a:solidFill>
            <a:schemeClr val="accent4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A9126D6-7614-4DA9-9F30-D00133CB2B15}">
      <dsp:nvSpPr>
        <dsp:cNvPr id="0" name=""/>
        <dsp:cNvSpPr/>
      </dsp:nvSpPr>
      <dsp:spPr>
        <a:xfrm>
          <a:off x="5249785" y="719130"/>
          <a:ext cx="1189032" cy="2829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2812"/>
              </a:lnTo>
              <a:lnTo>
                <a:pt x="1189032" y="192812"/>
              </a:lnTo>
              <a:lnTo>
                <a:pt x="1189032" y="282935"/>
              </a:lnTo>
            </a:path>
          </a:pathLst>
        </a:custGeom>
        <a:noFill/>
        <a:ln w="25400" cap="flat" cmpd="sng" algn="ctr">
          <a:solidFill>
            <a:schemeClr val="accent4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EA542B0-A6FB-4B90-A355-CDF12DA2C873}">
      <dsp:nvSpPr>
        <dsp:cNvPr id="0" name=""/>
        <dsp:cNvSpPr/>
      </dsp:nvSpPr>
      <dsp:spPr>
        <a:xfrm>
          <a:off x="5204065" y="719130"/>
          <a:ext cx="91440" cy="28293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82935"/>
              </a:lnTo>
            </a:path>
          </a:pathLst>
        </a:custGeom>
        <a:noFill/>
        <a:ln w="25400" cap="flat" cmpd="sng" algn="ctr">
          <a:solidFill>
            <a:schemeClr val="accent4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F56265B-C256-41A5-AFB8-675A3D25F1DA}">
      <dsp:nvSpPr>
        <dsp:cNvPr id="0" name=""/>
        <dsp:cNvSpPr/>
      </dsp:nvSpPr>
      <dsp:spPr>
        <a:xfrm>
          <a:off x="4060753" y="719130"/>
          <a:ext cx="1189032" cy="282935"/>
        </a:xfrm>
        <a:custGeom>
          <a:avLst/>
          <a:gdLst/>
          <a:ahLst/>
          <a:cxnLst/>
          <a:rect l="0" t="0" r="0" b="0"/>
          <a:pathLst>
            <a:path>
              <a:moveTo>
                <a:pt x="1189032" y="0"/>
              </a:moveTo>
              <a:lnTo>
                <a:pt x="1189032" y="192812"/>
              </a:lnTo>
              <a:lnTo>
                <a:pt x="0" y="192812"/>
              </a:lnTo>
              <a:lnTo>
                <a:pt x="0" y="282935"/>
              </a:lnTo>
            </a:path>
          </a:pathLst>
        </a:custGeom>
        <a:noFill/>
        <a:ln w="25400" cap="flat" cmpd="sng" algn="ctr">
          <a:solidFill>
            <a:schemeClr val="accent4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452E0A6-56D7-4436-9BD3-FF4F84FBE332}">
      <dsp:nvSpPr>
        <dsp:cNvPr id="0" name=""/>
        <dsp:cNvSpPr/>
      </dsp:nvSpPr>
      <dsp:spPr>
        <a:xfrm>
          <a:off x="5844301" y="3421207"/>
          <a:ext cx="594516" cy="2829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2812"/>
              </a:lnTo>
              <a:lnTo>
                <a:pt x="594516" y="192812"/>
              </a:lnTo>
              <a:lnTo>
                <a:pt x="594516" y="282935"/>
              </a:lnTo>
            </a:path>
          </a:pathLst>
        </a:custGeom>
        <a:noFill/>
        <a:ln w="25400" cap="flat" cmpd="sng" algn="ctr">
          <a:solidFill>
            <a:schemeClr val="accent4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F948A01-A5D9-481C-9E60-00BD5E298258}">
      <dsp:nvSpPr>
        <dsp:cNvPr id="0" name=""/>
        <dsp:cNvSpPr/>
      </dsp:nvSpPr>
      <dsp:spPr>
        <a:xfrm>
          <a:off x="5249785" y="3421207"/>
          <a:ext cx="594516" cy="282935"/>
        </a:xfrm>
        <a:custGeom>
          <a:avLst/>
          <a:gdLst/>
          <a:ahLst/>
          <a:cxnLst/>
          <a:rect l="0" t="0" r="0" b="0"/>
          <a:pathLst>
            <a:path>
              <a:moveTo>
                <a:pt x="594516" y="0"/>
              </a:moveTo>
              <a:lnTo>
                <a:pt x="594516" y="192812"/>
              </a:lnTo>
              <a:lnTo>
                <a:pt x="0" y="192812"/>
              </a:lnTo>
              <a:lnTo>
                <a:pt x="0" y="282935"/>
              </a:lnTo>
            </a:path>
          </a:pathLst>
        </a:custGeom>
        <a:noFill/>
        <a:ln w="25400" cap="flat" cmpd="sng" algn="ctr">
          <a:solidFill>
            <a:schemeClr val="accent4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1BDC544-4C84-48B4-AD49-F2C3E09EF7B2}">
      <dsp:nvSpPr>
        <dsp:cNvPr id="0" name=""/>
        <dsp:cNvSpPr/>
      </dsp:nvSpPr>
      <dsp:spPr>
        <a:xfrm>
          <a:off x="5249785" y="2520515"/>
          <a:ext cx="594516" cy="2829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2812"/>
              </a:lnTo>
              <a:lnTo>
                <a:pt x="594516" y="192812"/>
              </a:lnTo>
              <a:lnTo>
                <a:pt x="594516" y="282935"/>
              </a:lnTo>
            </a:path>
          </a:pathLst>
        </a:custGeom>
        <a:noFill/>
        <a:ln w="25400" cap="flat" cmpd="sng" algn="ctr">
          <a:solidFill>
            <a:schemeClr val="accent4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BAD3408-CE2F-49BC-9A8A-52FC0EC13169}">
      <dsp:nvSpPr>
        <dsp:cNvPr id="0" name=""/>
        <dsp:cNvSpPr/>
      </dsp:nvSpPr>
      <dsp:spPr>
        <a:xfrm>
          <a:off x="4655269" y="2520515"/>
          <a:ext cx="594516" cy="282935"/>
        </a:xfrm>
        <a:custGeom>
          <a:avLst/>
          <a:gdLst/>
          <a:ahLst/>
          <a:cxnLst/>
          <a:rect l="0" t="0" r="0" b="0"/>
          <a:pathLst>
            <a:path>
              <a:moveTo>
                <a:pt x="594516" y="0"/>
              </a:moveTo>
              <a:lnTo>
                <a:pt x="594516" y="192812"/>
              </a:lnTo>
              <a:lnTo>
                <a:pt x="0" y="192812"/>
              </a:lnTo>
              <a:lnTo>
                <a:pt x="0" y="282935"/>
              </a:lnTo>
            </a:path>
          </a:pathLst>
        </a:custGeom>
        <a:noFill/>
        <a:ln w="25400" cap="flat" cmpd="sng" algn="ctr">
          <a:solidFill>
            <a:schemeClr val="accent4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3AA0E91-D7F8-4315-A67E-CDB849868BA6}">
      <dsp:nvSpPr>
        <dsp:cNvPr id="0" name=""/>
        <dsp:cNvSpPr/>
      </dsp:nvSpPr>
      <dsp:spPr>
        <a:xfrm>
          <a:off x="2871720" y="1619822"/>
          <a:ext cx="2378065" cy="2829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2812"/>
              </a:lnTo>
              <a:lnTo>
                <a:pt x="2378065" y="192812"/>
              </a:lnTo>
              <a:lnTo>
                <a:pt x="2378065" y="282935"/>
              </a:lnTo>
            </a:path>
          </a:pathLst>
        </a:custGeom>
        <a:noFill/>
        <a:ln w="25400" cap="flat" cmpd="sng" algn="ctr">
          <a:solidFill>
            <a:schemeClr val="accent4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A0F0DA4-0420-4FC2-A774-0223365E0777}">
      <dsp:nvSpPr>
        <dsp:cNvPr id="0" name=""/>
        <dsp:cNvSpPr/>
      </dsp:nvSpPr>
      <dsp:spPr>
        <a:xfrm>
          <a:off x="2871720" y="1619822"/>
          <a:ext cx="1189032" cy="2829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2812"/>
              </a:lnTo>
              <a:lnTo>
                <a:pt x="1189032" y="192812"/>
              </a:lnTo>
              <a:lnTo>
                <a:pt x="1189032" y="282935"/>
              </a:lnTo>
            </a:path>
          </a:pathLst>
        </a:custGeom>
        <a:noFill/>
        <a:ln w="25400" cap="flat" cmpd="sng" algn="ctr">
          <a:solidFill>
            <a:schemeClr val="accent4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015784C-1B1B-4760-9076-53CD5E74C234}">
      <dsp:nvSpPr>
        <dsp:cNvPr id="0" name=""/>
        <dsp:cNvSpPr/>
      </dsp:nvSpPr>
      <dsp:spPr>
        <a:xfrm>
          <a:off x="2826000" y="1619822"/>
          <a:ext cx="91440" cy="28293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82935"/>
              </a:lnTo>
            </a:path>
          </a:pathLst>
        </a:custGeom>
        <a:noFill/>
        <a:ln w="25400" cap="flat" cmpd="sng" algn="ctr">
          <a:solidFill>
            <a:schemeClr val="accent4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5EFC487-23E5-442A-867B-E3DD957E24C4}">
      <dsp:nvSpPr>
        <dsp:cNvPr id="0" name=""/>
        <dsp:cNvSpPr/>
      </dsp:nvSpPr>
      <dsp:spPr>
        <a:xfrm>
          <a:off x="1682687" y="1619822"/>
          <a:ext cx="1189032" cy="282935"/>
        </a:xfrm>
        <a:custGeom>
          <a:avLst/>
          <a:gdLst/>
          <a:ahLst/>
          <a:cxnLst/>
          <a:rect l="0" t="0" r="0" b="0"/>
          <a:pathLst>
            <a:path>
              <a:moveTo>
                <a:pt x="1189032" y="0"/>
              </a:moveTo>
              <a:lnTo>
                <a:pt x="1189032" y="192812"/>
              </a:lnTo>
              <a:lnTo>
                <a:pt x="0" y="192812"/>
              </a:lnTo>
              <a:lnTo>
                <a:pt x="0" y="282935"/>
              </a:lnTo>
            </a:path>
          </a:pathLst>
        </a:custGeom>
        <a:noFill/>
        <a:ln w="25400" cap="flat" cmpd="sng" algn="ctr">
          <a:solidFill>
            <a:schemeClr val="accent4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76A52B9-F30A-4AE3-8CCB-C87A1B28876A}">
      <dsp:nvSpPr>
        <dsp:cNvPr id="0" name=""/>
        <dsp:cNvSpPr/>
      </dsp:nvSpPr>
      <dsp:spPr>
        <a:xfrm>
          <a:off x="493655" y="1619822"/>
          <a:ext cx="2378065" cy="282935"/>
        </a:xfrm>
        <a:custGeom>
          <a:avLst/>
          <a:gdLst/>
          <a:ahLst/>
          <a:cxnLst/>
          <a:rect l="0" t="0" r="0" b="0"/>
          <a:pathLst>
            <a:path>
              <a:moveTo>
                <a:pt x="2378065" y="0"/>
              </a:moveTo>
              <a:lnTo>
                <a:pt x="2378065" y="192812"/>
              </a:lnTo>
              <a:lnTo>
                <a:pt x="0" y="192812"/>
              </a:lnTo>
              <a:lnTo>
                <a:pt x="0" y="282935"/>
              </a:lnTo>
            </a:path>
          </a:pathLst>
        </a:custGeom>
        <a:noFill/>
        <a:ln w="25400" cap="flat" cmpd="sng" algn="ctr">
          <a:solidFill>
            <a:schemeClr val="accent4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327B3E8-BF95-4B6A-B40D-5E23FF85136C}">
      <dsp:nvSpPr>
        <dsp:cNvPr id="0" name=""/>
        <dsp:cNvSpPr/>
      </dsp:nvSpPr>
      <dsp:spPr>
        <a:xfrm>
          <a:off x="2871720" y="719130"/>
          <a:ext cx="2378065" cy="282935"/>
        </a:xfrm>
        <a:custGeom>
          <a:avLst/>
          <a:gdLst/>
          <a:ahLst/>
          <a:cxnLst/>
          <a:rect l="0" t="0" r="0" b="0"/>
          <a:pathLst>
            <a:path>
              <a:moveTo>
                <a:pt x="2378065" y="0"/>
              </a:moveTo>
              <a:lnTo>
                <a:pt x="2378065" y="192812"/>
              </a:lnTo>
              <a:lnTo>
                <a:pt x="0" y="192812"/>
              </a:lnTo>
              <a:lnTo>
                <a:pt x="0" y="282935"/>
              </a:lnTo>
            </a:path>
          </a:pathLst>
        </a:custGeom>
        <a:noFill/>
        <a:ln w="25400" cap="flat" cmpd="sng" algn="ctr">
          <a:solidFill>
            <a:schemeClr val="accent4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F859418-3C00-458B-9ED7-93696644A189}">
      <dsp:nvSpPr>
        <dsp:cNvPr id="0" name=""/>
        <dsp:cNvSpPr/>
      </dsp:nvSpPr>
      <dsp:spPr>
        <a:xfrm>
          <a:off x="4763363" y="101374"/>
          <a:ext cx="972844" cy="617756"/>
        </a:xfrm>
        <a:prstGeom prst="roundRect">
          <a:avLst>
            <a:gd name="adj" fmla="val 10000"/>
          </a:avLst>
        </a:prstGeom>
        <a:solidFill>
          <a:schemeClr val="accent4">
            <a:lumMod val="7500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EB4CA39D-11CF-46F3-97E9-742C7F01A33E}">
      <dsp:nvSpPr>
        <dsp:cNvPr id="0" name=""/>
        <dsp:cNvSpPr/>
      </dsp:nvSpPr>
      <dsp:spPr>
        <a:xfrm>
          <a:off x="4871457" y="204063"/>
          <a:ext cx="972844" cy="61775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/>
            <a:t>ADMIN</a:t>
          </a:r>
          <a:endParaRPr lang="en-IN" sz="1100" kern="1200" dirty="0"/>
        </a:p>
      </dsp:txBody>
      <dsp:txXfrm>
        <a:off x="4889550" y="222156"/>
        <a:ext cx="936658" cy="581570"/>
      </dsp:txXfrm>
    </dsp:sp>
    <dsp:sp modelId="{DEFDB67E-661A-4923-B817-B3F626E1EB2C}">
      <dsp:nvSpPr>
        <dsp:cNvPr id="0" name=""/>
        <dsp:cNvSpPr/>
      </dsp:nvSpPr>
      <dsp:spPr>
        <a:xfrm>
          <a:off x="2385298" y="1002066"/>
          <a:ext cx="972844" cy="617756"/>
        </a:xfrm>
        <a:prstGeom prst="roundRect">
          <a:avLst>
            <a:gd name="adj" fmla="val 10000"/>
          </a:avLst>
        </a:prstGeom>
        <a:solidFill>
          <a:schemeClr val="accent4">
            <a:lumMod val="7500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BDE96157-B5B6-4976-9ADB-F8C5A4CD6BFB}">
      <dsp:nvSpPr>
        <dsp:cNvPr id="0" name=""/>
        <dsp:cNvSpPr/>
      </dsp:nvSpPr>
      <dsp:spPr>
        <a:xfrm>
          <a:off x="2493391" y="1104755"/>
          <a:ext cx="972844" cy="61775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100" kern="1200" dirty="0"/>
            <a:t>Register doctor</a:t>
          </a:r>
        </a:p>
      </dsp:txBody>
      <dsp:txXfrm>
        <a:off x="2511484" y="1122848"/>
        <a:ext cx="936658" cy="581570"/>
      </dsp:txXfrm>
    </dsp:sp>
    <dsp:sp modelId="{36B5A9F8-9F5D-441A-951E-BFEB5DBD6571}">
      <dsp:nvSpPr>
        <dsp:cNvPr id="0" name=""/>
        <dsp:cNvSpPr/>
      </dsp:nvSpPr>
      <dsp:spPr>
        <a:xfrm>
          <a:off x="7233" y="1902758"/>
          <a:ext cx="972844" cy="617756"/>
        </a:xfrm>
        <a:prstGeom prst="roundRect">
          <a:avLst>
            <a:gd name="adj" fmla="val 10000"/>
          </a:avLst>
        </a:prstGeom>
        <a:solidFill>
          <a:schemeClr val="accent4">
            <a:lumMod val="7500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101F1F76-07A5-4785-B3C7-1C78161B1FFE}">
      <dsp:nvSpPr>
        <dsp:cNvPr id="0" name=""/>
        <dsp:cNvSpPr/>
      </dsp:nvSpPr>
      <dsp:spPr>
        <a:xfrm>
          <a:off x="115326" y="2005447"/>
          <a:ext cx="972844" cy="61775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100" kern="1200" dirty="0"/>
            <a:t>admit patient</a:t>
          </a:r>
        </a:p>
      </dsp:txBody>
      <dsp:txXfrm>
        <a:off x="133419" y="2023540"/>
        <a:ext cx="936658" cy="581570"/>
      </dsp:txXfrm>
    </dsp:sp>
    <dsp:sp modelId="{227B1634-6C5E-4253-9771-5EB38FC94A7C}">
      <dsp:nvSpPr>
        <dsp:cNvPr id="0" name=""/>
        <dsp:cNvSpPr/>
      </dsp:nvSpPr>
      <dsp:spPr>
        <a:xfrm>
          <a:off x="1196265" y="1902758"/>
          <a:ext cx="972844" cy="617756"/>
        </a:xfrm>
        <a:prstGeom prst="roundRect">
          <a:avLst>
            <a:gd name="adj" fmla="val 10000"/>
          </a:avLst>
        </a:prstGeom>
        <a:solidFill>
          <a:schemeClr val="accent4">
            <a:lumMod val="7500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528972D2-53FA-4FDD-B144-A4790AF8D2A3}">
      <dsp:nvSpPr>
        <dsp:cNvPr id="0" name=""/>
        <dsp:cNvSpPr/>
      </dsp:nvSpPr>
      <dsp:spPr>
        <a:xfrm>
          <a:off x="1304359" y="2005447"/>
          <a:ext cx="972844" cy="61775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100" kern="1200" dirty="0"/>
            <a:t>view patient</a:t>
          </a:r>
        </a:p>
      </dsp:txBody>
      <dsp:txXfrm>
        <a:off x="1322452" y="2023540"/>
        <a:ext cx="936658" cy="581570"/>
      </dsp:txXfrm>
    </dsp:sp>
    <dsp:sp modelId="{DD526D94-3917-4BA8-8555-BD141E4D0EA2}">
      <dsp:nvSpPr>
        <dsp:cNvPr id="0" name=""/>
        <dsp:cNvSpPr/>
      </dsp:nvSpPr>
      <dsp:spPr>
        <a:xfrm>
          <a:off x="2385298" y="1902758"/>
          <a:ext cx="972844" cy="617756"/>
        </a:xfrm>
        <a:prstGeom prst="roundRect">
          <a:avLst>
            <a:gd name="adj" fmla="val 10000"/>
          </a:avLst>
        </a:prstGeom>
        <a:solidFill>
          <a:schemeClr val="accent4">
            <a:lumMod val="7500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0EB3DC06-036A-44FA-A36B-E8B3C585048C}">
      <dsp:nvSpPr>
        <dsp:cNvPr id="0" name=""/>
        <dsp:cNvSpPr/>
      </dsp:nvSpPr>
      <dsp:spPr>
        <a:xfrm>
          <a:off x="2493391" y="2005447"/>
          <a:ext cx="972844" cy="61775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100" kern="1200" dirty="0"/>
            <a:t>Approve patient</a:t>
          </a:r>
        </a:p>
      </dsp:txBody>
      <dsp:txXfrm>
        <a:off x="2511484" y="2023540"/>
        <a:ext cx="936658" cy="581570"/>
      </dsp:txXfrm>
    </dsp:sp>
    <dsp:sp modelId="{14A74738-A26A-4A18-9F2A-EC82799FD4F4}">
      <dsp:nvSpPr>
        <dsp:cNvPr id="0" name=""/>
        <dsp:cNvSpPr/>
      </dsp:nvSpPr>
      <dsp:spPr>
        <a:xfrm>
          <a:off x="3574330" y="1902758"/>
          <a:ext cx="972844" cy="617756"/>
        </a:xfrm>
        <a:prstGeom prst="roundRect">
          <a:avLst>
            <a:gd name="adj" fmla="val 10000"/>
          </a:avLst>
        </a:prstGeom>
        <a:solidFill>
          <a:schemeClr val="accent4">
            <a:lumMod val="7500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0E3806FD-D5B8-4F8F-8CEA-AA0D4C66D702}">
      <dsp:nvSpPr>
        <dsp:cNvPr id="0" name=""/>
        <dsp:cNvSpPr/>
      </dsp:nvSpPr>
      <dsp:spPr>
        <a:xfrm>
          <a:off x="3682424" y="2005447"/>
          <a:ext cx="972844" cy="61775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100" kern="1200" dirty="0"/>
            <a:t>Reject patient</a:t>
          </a:r>
        </a:p>
      </dsp:txBody>
      <dsp:txXfrm>
        <a:off x="3700517" y="2023540"/>
        <a:ext cx="936658" cy="581570"/>
      </dsp:txXfrm>
    </dsp:sp>
    <dsp:sp modelId="{83A6DF4F-EEEE-417B-B480-5C96742D7E21}">
      <dsp:nvSpPr>
        <dsp:cNvPr id="0" name=""/>
        <dsp:cNvSpPr/>
      </dsp:nvSpPr>
      <dsp:spPr>
        <a:xfrm>
          <a:off x="4763363" y="1902758"/>
          <a:ext cx="972844" cy="617756"/>
        </a:xfrm>
        <a:prstGeom prst="roundRect">
          <a:avLst>
            <a:gd name="adj" fmla="val 10000"/>
          </a:avLst>
        </a:prstGeom>
        <a:solidFill>
          <a:schemeClr val="accent4">
            <a:lumMod val="7500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849FEA3C-870A-4CD5-8282-C30CD29301F5}">
      <dsp:nvSpPr>
        <dsp:cNvPr id="0" name=""/>
        <dsp:cNvSpPr/>
      </dsp:nvSpPr>
      <dsp:spPr>
        <a:xfrm>
          <a:off x="4871457" y="2005447"/>
          <a:ext cx="972844" cy="61775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100" kern="1200" dirty="0"/>
            <a:t>Discharge patient</a:t>
          </a:r>
        </a:p>
      </dsp:txBody>
      <dsp:txXfrm>
        <a:off x="4889550" y="2023540"/>
        <a:ext cx="936658" cy="581570"/>
      </dsp:txXfrm>
    </dsp:sp>
    <dsp:sp modelId="{59DCB09C-BCF6-4F43-AC08-3CACD74F5272}">
      <dsp:nvSpPr>
        <dsp:cNvPr id="0" name=""/>
        <dsp:cNvSpPr/>
      </dsp:nvSpPr>
      <dsp:spPr>
        <a:xfrm>
          <a:off x="4168846" y="2803450"/>
          <a:ext cx="972844" cy="617756"/>
        </a:xfrm>
        <a:prstGeom prst="roundRect">
          <a:avLst>
            <a:gd name="adj" fmla="val 10000"/>
          </a:avLst>
        </a:prstGeom>
        <a:solidFill>
          <a:schemeClr val="accent4">
            <a:lumMod val="7500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34FEB98F-A4AA-4093-A230-8D35828583B3}">
      <dsp:nvSpPr>
        <dsp:cNvPr id="0" name=""/>
        <dsp:cNvSpPr/>
      </dsp:nvSpPr>
      <dsp:spPr>
        <a:xfrm>
          <a:off x="4276940" y="2906140"/>
          <a:ext cx="972844" cy="61775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100" kern="1200" dirty="0"/>
            <a:t>Can generate invoice pdf</a:t>
          </a:r>
        </a:p>
      </dsp:txBody>
      <dsp:txXfrm>
        <a:off x="4295033" y="2924233"/>
        <a:ext cx="936658" cy="581570"/>
      </dsp:txXfrm>
    </dsp:sp>
    <dsp:sp modelId="{9C6B0AAB-EC0E-41A8-B84B-83C069D95265}">
      <dsp:nvSpPr>
        <dsp:cNvPr id="0" name=""/>
        <dsp:cNvSpPr/>
      </dsp:nvSpPr>
      <dsp:spPr>
        <a:xfrm>
          <a:off x="5357879" y="2803450"/>
          <a:ext cx="972844" cy="617756"/>
        </a:xfrm>
        <a:prstGeom prst="roundRect">
          <a:avLst>
            <a:gd name="adj" fmla="val 10000"/>
          </a:avLst>
        </a:prstGeom>
        <a:solidFill>
          <a:schemeClr val="accent4">
            <a:lumMod val="7500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8240531A-5520-4BA3-9A30-7DE4D6EA2C38}">
      <dsp:nvSpPr>
        <dsp:cNvPr id="0" name=""/>
        <dsp:cNvSpPr/>
      </dsp:nvSpPr>
      <dsp:spPr>
        <a:xfrm>
          <a:off x="5465973" y="2906140"/>
          <a:ext cx="972844" cy="61775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100" kern="1200" dirty="0"/>
            <a:t> view appointments</a:t>
          </a:r>
        </a:p>
      </dsp:txBody>
      <dsp:txXfrm>
        <a:off x="5484066" y="2924233"/>
        <a:ext cx="936658" cy="581570"/>
      </dsp:txXfrm>
    </dsp:sp>
    <dsp:sp modelId="{D647BCE9-EBDE-4D2B-88AB-1A2565724DC5}">
      <dsp:nvSpPr>
        <dsp:cNvPr id="0" name=""/>
        <dsp:cNvSpPr/>
      </dsp:nvSpPr>
      <dsp:spPr>
        <a:xfrm>
          <a:off x="4763363" y="3704142"/>
          <a:ext cx="972844" cy="617756"/>
        </a:xfrm>
        <a:prstGeom prst="roundRect">
          <a:avLst>
            <a:gd name="adj" fmla="val 10000"/>
          </a:avLst>
        </a:prstGeom>
        <a:solidFill>
          <a:schemeClr val="accent4">
            <a:lumMod val="7500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EBB91981-BA80-4D43-8B71-6F2093D4C66C}">
      <dsp:nvSpPr>
        <dsp:cNvPr id="0" name=""/>
        <dsp:cNvSpPr/>
      </dsp:nvSpPr>
      <dsp:spPr>
        <a:xfrm>
          <a:off x="4871457" y="3806832"/>
          <a:ext cx="972844" cy="61775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100" kern="1200" dirty="0"/>
            <a:t> approve appointments</a:t>
          </a:r>
        </a:p>
      </dsp:txBody>
      <dsp:txXfrm>
        <a:off x="4889550" y="3824925"/>
        <a:ext cx="936658" cy="581570"/>
      </dsp:txXfrm>
    </dsp:sp>
    <dsp:sp modelId="{1C4782BD-B85B-4839-8C5C-E7B33DD9BBB9}">
      <dsp:nvSpPr>
        <dsp:cNvPr id="0" name=""/>
        <dsp:cNvSpPr/>
      </dsp:nvSpPr>
      <dsp:spPr>
        <a:xfrm>
          <a:off x="5952395" y="3704142"/>
          <a:ext cx="972844" cy="617756"/>
        </a:xfrm>
        <a:prstGeom prst="roundRect">
          <a:avLst>
            <a:gd name="adj" fmla="val 10000"/>
          </a:avLst>
        </a:prstGeom>
        <a:solidFill>
          <a:schemeClr val="accent4">
            <a:lumMod val="7500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4C64A731-B70F-4321-93AB-435C3BE69F1A}">
      <dsp:nvSpPr>
        <dsp:cNvPr id="0" name=""/>
        <dsp:cNvSpPr/>
      </dsp:nvSpPr>
      <dsp:spPr>
        <a:xfrm>
          <a:off x="6060489" y="3806832"/>
          <a:ext cx="972844" cy="61775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100" kern="1200" dirty="0"/>
            <a:t>book appointments</a:t>
          </a:r>
        </a:p>
      </dsp:txBody>
      <dsp:txXfrm>
        <a:off x="6078582" y="3824925"/>
        <a:ext cx="936658" cy="581570"/>
      </dsp:txXfrm>
    </dsp:sp>
    <dsp:sp modelId="{D046AACA-79BE-4C77-9F79-7E9855DB6010}">
      <dsp:nvSpPr>
        <dsp:cNvPr id="0" name=""/>
        <dsp:cNvSpPr/>
      </dsp:nvSpPr>
      <dsp:spPr>
        <a:xfrm>
          <a:off x="3574330" y="1002066"/>
          <a:ext cx="972844" cy="617756"/>
        </a:xfrm>
        <a:prstGeom prst="roundRect">
          <a:avLst>
            <a:gd name="adj" fmla="val 10000"/>
          </a:avLst>
        </a:prstGeom>
        <a:solidFill>
          <a:schemeClr val="accent4">
            <a:lumMod val="7500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C4D9D3B6-9F95-412A-AC85-4871ADCD032E}">
      <dsp:nvSpPr>
        <dsp:cNvPr id="0" name=""/>
        <dsp:cNvSpPr/>
      </dsp:nvSpPr>
      <dsp:spPr>
        <a:xfrm>
          <a:off x="3682424" y="1104755"/>
          <a:ext cx="972844" cy="61775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/>
            <a:t>View all doctors</a:t>
          </a:r>
          <a:endParaRPr lang="en-IN" sz="1100" kern="1200" dirty="0"/>
        </a:p>
      </dsp:txBody>
      <dsp:txXfrm>
        <a:off x="3700517" y="1122848"/>
        <a:ext cx="936658" cy="581570"/>
      </dsp:txXfrm>
    </dsp:sp>
    <dsp:sp modelId="{17E28D07-604C-4227-8DFD-A0B21AFC90F5}">
      <dsp:nvSpPr>
        <dsp:cNvPr id="0" name=""/>
        <dsp:cNvSpPr/>
      </dsp:nvSpPr>
      <dsp:spPr>
        <a:xfrm>
          <a:off x="4763363" y="1002066"/>
          <a:ext cx="972844" cy="617756"/>
        </a:xfrm>
        <a:prstGeom prst="roundRect">
          <a:avLst>
            <a:gd name="adj" fmla="val 10000"/>
          </a:avLst>
        </a:prstGeom>
        <a:solidFill>
          <a:schemeClr val="accent4">
            <a:lumMod val="7500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5E1ABF64-9525-42C0-AEC9-323A2F6ECB52}">
      <dsp:nvSpPr>
        <dsp:cNvPr id="0" name=""/>
        <dsp:cNvSpPr/>
      </dsp:nvSpPr>
      <dsp:spPr>
        <a:xfrm>
          <a:off x="4871457" y="1104755"/>
          <a:ext cx="972844" cy="61775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/>
            <a:t>Delete doctor</a:t>
          </a:r>
          <a:endParaRPr lang="en-IN" sz="1100" kern="1200" dirty="0"/>
        </a:p>
      </dsp:txBody>
      <dsp:txXfrm>
        <a:off x="4889550" y="1122848"/>
        <a:ext cx="936658" cy="581570"/>
      </dsp:txXfrm>
    </dsp:sp>
    <dsp:sp modelId="{F04876A5-690D-4A4C-8F9B-42A3BD0BC699}">
      <dsp:nvSpPr>
        <dsp:cNvPr id="0" name=""/>
        <dsp:cNvSpPr/>
      </dsp:nvSpPr>
      <dsp:spPr>
        <a:xfrm>
          <a:off x="5952395" y="1002066"/>
          <a:ext cx="972844" cy="617756"/>
        </a:xfrm>
        <a:prstGeom prst="roundRect">
          <a:avLst>
            <a:gd name="adj" fmla="val 10000"/>
          </a:avLst>
        </a:prstGeom>
        <a:solidFill>
          <a:schemeClr val="accent4">
            <a:lumMod val="7500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C3FB69BB-15A6-46A3-95AF-A133968B34E8}">
      <dsp:nvSpPr>
        <dsp:cNvPr id="0" name=""/>
        <dsp:cNvSpPr/>
      </dsp:nvSpPr>
      <dsp:spPr>
        <a:xfrm>
          <a:off x="6060489" y="1104755"/>
          <a:ext cx="972844" cy="61775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100" kern="1200" dirty="0"/>
            <a:t>Approve doctor</a:t>
          </a:r>
        </a:p>
      </dsp:txBody>
      <dsp:txXfrm>
        <a:off x="6078582" y="1122848"/>
        <a:ext cx="936658" cy="581570"/>
      </dsp:txXfrm>
    </dsp:sp>
    <dsp:sp modelId="{5AD49F8E-D527-4A7C-BB25-3AB74BCB16A0}">
      <dsp:nvSpPr>
        <dsp:cNvPr id="0" name=""/>
        <dsp:cNvSpPr/>
      </dsp:nvSpPr>
      <dsp:spPr>
        <a:xfrm>
          <a:off x="7141428" y="1002066"/>
          <a:ext cx="972844" cy="617756"/>
        </a:xfrm>
        <a:prstGeom prst="roundRect">
          <a:avLst>
            <a:gd name="adj" fmla="val 10000"/>
          </a:avLst>
        </a:prstGeom>
        <a:solidFill>
          <a:schemeClr val="accent4">
            <a:lumMod val="7500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C347C70B-00F6-495E-A905-F6E869C34F2B}">
      <dsp:nvSpPr>
        <dsp:cNvPr id="0" name=""/>
        <dsp:cNvSpPr/>
      </dsp:nvSpPr>
      <dsp:spPr>
        <a:xfrm>
          <a:off x="7249522" y="1104755"/>
          <a:ext cx="972844" cy="61775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100" kern="1200" dirty="0"/>
            <a:t>Reject doctor</a:t>
          </a:r>
        </a:p>
      </dsp:txBody>
      <dsp:txXfrm>
        <a:off x="7267615" y="1122848"/>
        <a:ext cx="936658" cy="58157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34C316E-0EB2-4CA2-AE22-28580001C8C9}">
      <dsp:nvSpPr>
        <dsp:cNvPr id="0" name=""/>
        <dsp:cNvSpPr/>
      </dsp:nvSpPr>
      <dsp:spPr>
        <a:xfrm>
          <a:off x="849883" y="2654"/>
          <a:ext cx="1255737" cy="753442"/>
        </a:xfrm>
        <a:prstGeom prst="roundRect">
          <a:avLst>
            <a:gd name="adj" fmla="val 10000"/>
          </a:avLst>
        </a:prstGeom>
        <a:solidFill>
          <a:schemeClr val="tx2">
            <a:lumMod val="20000"/>
            <a:lumOff val="8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400" kern="1200" dirty="0" smtClean="0">
              <a:solidFill>
                <a:schemeClr val="tx1">
                  <a:lumMod val="85000"/>
                  <a:lumOff val="15000"/>
                </a:schemeClr>
              </a:solidFill>
            </a:rPr>
            <a:t>Admit Patient</a:t>
          </a:r>
          <a:endParaRPr lang="en-US" sz="1400" kern="1200" dirty="0"/>
        </a:p>
      </dsp:txBody>
      <dsp:txXfrm>
        <a:off x="871951" y="24722"/>
        <a:ext cx="1211601" cy="709306"/>
      </dsp:txXfrm>
    </dsp:sp>
    <dsp:sp modelId="{9509D662-A8B3-4FBE-B81B-BF602DA7FC63}">
      <dsp:nvSpPr>
        <dsp:cNvPr id="0" name=""/>
        <dsp:cNvSpPr/>
      </dsp:nvSpPr>
      <dsp:spPr>
        <a:xfrm>
          <a:off x="2216125" y="223664"/>
          <a:ext cx="266216" cy="311422"/>
        </a:xfrm>
        <a:prstGeom prst="rightArrow">
          <a:avLst>
            <a:gd name="adj1" fmla="val 60000"/>
            <a:gd name="adj2" fmla="val 50000"/>
          </a:avLst>
        </a:prstGeom>
        <a:solidFill>
          <a:srgbClr val="0070C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>
        <a:off x="2216125" y="285948"/>
        <a:ext cx="186351" cy="186854"/>
      </dsp:txXfrm>
    </dsp:sp>
    <dsp:sp modelId="{7360E652-4D36-4908-8084-133A3FA23B94}">
      <dsp:nvSpPr>
        <dsp:cNvPr id="0" name=""/>
        <dsp:cNvSpPr/>
      </dsp:nvSpPr>
      <dsp:spPr>
        <a:xfrm>
          <a:off x="2607915" y="2654"/>
          <a:ext cx="1255737" cy="753442"/>
        </a:xfrm>
        <a:prstGeom prst="roundRect">
          <a:avLst>
            <a:gd name="adj" fmla="val 10000"/>
          </a:avLst>
        </a:prstGeom>
        <a:solidFill>
          <a:schemeClr val="tx2">
            <a:lumMod val="20000"/>
            <a:lumOff val="8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400" kern="1200" dirty="0" smtClean="0">
              <a:solidFill>
                <a:schemeClr val="tx1">
                  <a:lumMod val="85000"/>
                  <a:lumOff val="15000"/>
                </a:schemeClr>
              </a:solidFill>
            </a:rPr>
            <a:t>Apply job</a:t>
          </a:r>
          <a:endParaRPr lang="en-US" sz="1400" kern="1200" dirty="0"/>
        </a:p>
      </dsp:txBody>
      <dsp:txXfrm>
        <a:off x="2629983" y="24722"/>
        <a:ext cx="1211601" cy="709306"/>
      </dsp:txXfrm>
    </dsp:sp>
    <dsp:sp modelId="{154A6DB2-0E6A-4926-853B-585433810C06}">
      <dsp:nvSpPr>
        <dsp:cNvPr id="0" name=""/>
        <dsp:cNvSpPr/>
      </dsp:nvSpPr>
      <dsp:spPr>
        <a:xfrm>
          <a:off x="3974157" y="228601"/>
          <a:ext cx="266216" cy="301547"/>
        </a:xfrm>
        <a:prstGeom prst="rightArrow">
          <a:avLst>
            <a:gd name="adj1" fmla="val 60000"/>
            <a:gd name="adj2" fmla="val 50000"/>
          </a:avLst>
        </a:prstGeom>
        <a:solidFill>
          <a:srgbClr val="0070C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>
        <a:off x="3974157" y="288910"/>
        <a:ext cx="186351" cy="180929"/>
      </dsp:txXfrm>
    </dsp:sp>
    <dsp:sp modelId="{9DC218CE-AA90-46BA-B2B3-02C4D53ABF3D}">
      <dsp:nvSpPr>
        <dsp:cNvPr id="0" name=""/>
        <dsp:cNvSpPr/>
      </dsp:nvSpPr>
      <dsp:spPr>
        <a:xfrm>
          <a:off x="4365947" y="2654"/>
          <a:ext cx="1255737" cy="753442"/>
        </a:xfrm>
        <a:prstGeom prst="roundRect">
          <a:avLst>
            <a:gd name="adj" fmla="val 10000"/>
          </a:avLst>
        </a:prstGeom>
        <a:solidFill>
          <a:schemeClr val="tx2">
            <a:lumMod val="20000"/>
            <a:lumOff val="8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400" kern="1200" dirty="0" smtClean="0">
              <a:solidFill>
                <a:schemeClr val="tx1">
                  <a:lumMod val="85000"/>
                  <a:lumOff val="15000"/>
                </a:schemeClr>
              </a:solidFill>
            </a:rPr>
            <a:t>Admin Signup</a:t>
          </a:r>
          <a:endParaRPr lang="en-US" sz="1400" kern="1200" dirty="0"/>
        </a:p>
      </dsp:txBody>
      <dsp:txXfrm>
        <a:off x="4388015" y="24722"/>
        <a:ext cx="1211601" cy="709306"/>
      </dsp:txXfrm>
    </dsp:sp>
    <dsp:sp modelId="{30350905-5442-4725-AA23-3A4ED3D0E12F}">
      <dsp:nvSpPr>
        <dsp:cNvPr id="0" name=""/>
        <dsp:cNvSpPr/>
      </dsp:nvSpPr>
      <dsp:spPr>
        <a:xfrm flipV="1">
          <a:off x="5732189" y="228600"/>
          <a:ext cx="266216" cy="301550"/>
        </a:xfrm>
        <a:prstGeom prst="rightArrow">
          <a:avLst>
            <a:gd name="adj1" fmla="val 60000"/>
            <a:gd name="adj2" fmla="val 50000"/>
          </a:avLst>
        </a:prstGeom>
        <a:solidFill>
          <a:srgbClr val="0070C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 rot="10800000">
        <a:off x="5732189" y="288910"/>
        <a:ext cx="186351" cy="180930"/>
      </dsp:txXfrm>
    </dsp:sp>
    <dsp:sp modelId="{597A0407-497C-4F19-B2E0-836AEC89DD41}">
      <dsp:nvSpPr>
        <dsp:cNvPr id="0" name=""/>
        <dsp:cNvSpPr/>
      </dsp:nvSpPr>
      <dsp:spPr>
        <a:xfrm>
          <a:off x="6123979" y="2654"/>
          <a:ext cx="1255737" cy="753442"/>
        </a:xfrm>
        <a:prstGeom prst="roundRect">
          <a:avLst>
            <a:gd name="adj" fmla="val 10000"/>
          </a:avLst>
        </a:prstGeom>
        <a:solidFill>
          <a:schemeClr val="tx2">
            <a:lumMod val="20000"/>
            <a:lumOff val="8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400" kern="1200" dirty="0" smtClean="0">
              <a:solidFill>
                <a:schemeClr val="tx1">
                  <a:lumMod val="85000"/>
                  <a:lumOff val="15000"/>
                </a:schemeClr>
              </a:solidFill>
            </a:rPr>
            <a:t>Admin Login</a:t>
          </a:r>
          <a:endParaRPr lang="en-US" sz="1400" kern="1200" dirty="0"/>
        </a:p>
      </dsp:txBody>
      <dsp:txXfrm>
        <a:off x="6146047" y="24722"/>
        <a:ext cx="1211601" cy="709306"/>
      </dsp:txXfrm>
    </dsp:sp>
    <dsp:sp modelId="{5734E22C-A259-4EB0-BAB7-940BB9F33EDD}">
      <dsp:nvSpPr>
        <dsp:cNvPr id="0" name=""/>
        <dsp:cNvSpPr/>
      </dsp:nvSpPr>
      <dsp:spPr>
        <a:xfrm rot="5400000">
          <a:off x="6618740" y="843998"/>
          <a:ext cx="266216" cy="311422"/>
        </a:xfrm>
        <a:prstGeom prst="rightArrow">
          <a:avLst>
            <a:gd name="adj1" fmla="val 60000"/>
            <a:gd name="adj2" fmla="val 50000"/>
          </a:avLst>
        </a:prstGeom>
        <a:solidFill>
          <a:srgbClr val="0070C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 rot="-5400000">
        <a:off x="6658422" y="866601"/>
        <a:ext cx="186854" cy="186351"/>
      </dsp:txXfrm>
    </dsp:sp>
    <dsp:sp modelId="{A21266ED-104D-4FC5-8CC2-F996DFEE9C9F}">
      <dsp:nvSpPr>
        <dsp:cNvPr id="0" name=""/>
        <dsp:cNvSpPr/>
      </dsp:nvSpPr>
      <dsp:spPr>
        <a:xfrm>
          <a:off x="6123979" y="1258391"/>
          <a:ext cx="1255737" cy="753442"/>
        </a:xfrm>
        <a:prstGeom prst="roundRect">
          <a:avLst>
            <a:gd name="adj" fmla="val 10000"/>
          </a:avLst>
        </a:prstGeom>
        <a:solidFill>
          <a:schemeClr val="tx2">
            <a:lumMod val="20000"/>
            <a:lumOff val="8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400" kern="1200" dirty="0" smtClean="0">
              <a:solidFill>
                <a:schemeClr val="tx1">
                  <a:lumMod val="85000"/>
                  <a:lumOff val="15000"/>
                </a:schemeClr>
              </a:solidFill>
            </a:rPr>
            <a:t>Patient Admission</a:t>
          </a:r>
          <a:endParaRPr lang="en-US" sz="1400" kern="1200" dirty="0"/>
        </a:p>
      </dsp:txBody>
      <dsp:txXfrm>
        <a:off x="6146047" y="1280459"/>
        <a:ext cx="1211601" cy="709306"/>
      </dsp:txXfrm>
    </dsp:sp>
    <dsp:sp modelId="{C01E564A-899F-4150-966C-BBBF4AE13AC8}">
      <dsp:nvSpPr>
        <dsp:cNvPr id="0" name=""/>
        <dsp:cNvSpPr/>
      </dsp:nvSpPr>
      <dsp:spPr>
        <a:xfrm rot="10800000">
          <a:off x="5747258" y="1479401"/>
          <a:ext cx="266216" cy="311422"/>
        </a:xfrm>
        <a:prstGeom prst="rightArrow">
          <a:avLst>
            <a:gd name="adj1" fmla="val 60000"/>
            <a:gd name="adj2" fmla="val 50000"/>
          </a:avLst>
        </a:prstGeom>
        <a:solidFill>
          <a:srgbClr val="0070C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 rot="10800000">
        <a:off x="5827123" y="1541685"/>
        <a:ext cx="186351" cy="186854"/>
      </dsp:txXfrm>
    </dsp:sp>
    <dsp:sp modelId="{2DA2E9DB-CD43-4B9E-BB38-41ED51B9AFBB}">
      <dsp:nvSpPr>
        <dsp:cNvPr id="0" name=""/>
        <dsp:cNvSpPr/>
      </dsp:nvSpPr>
      <dsp:spPr>
        <a:xfrm>
          <a:off x="4365947" y="1258391"/>
          <a:ext cx="1255737" cy="753442"/>
        </a:xfrm>
        <a:prstGeom prst="roundRect">
          <a:avLst>
            <a:gd name="adj" fmla="val 10000"/>
          </a:avLst>
        </a:prstGeom>
        <a:solidFill>
          <a:schemeClr val="tx2">
            <a:lumMod val="20000"/>
            <a:lumOff val="8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400" kern="1200" dirty="0" smtClean="0">
              <a:solidFill>
                <a:schemeClr val="tx1">
                  <a:lumMod val="85000"/>
                  <a:lumOff val="15000"/>
                </a:schemeClr>
              </a:solidFill>
            </a:rPr>
            <a:t>Appoint Doctor</a:t>
          </a:r>
          <a:endParaRPr lang="en-US" sz="1400" kern="1200" dirty="0"/>
        </a:p>
      </dsp:txBody>
      <dsp:txXfrm>
        <a:off x="4388015" y="1280459"/>
        <a:ext cx="1211601" cy="709306"/>
      </dsp:txXfrm>
    </dsp:sp>
    <dsp:sp modelId="{FB78A888-5D3D-420C-A1FD-CE4436121E62}">
      <dsp:nvSpPr>
        <dsp:cNvPr id="0" name=""/>
        <dsp:cNvSpPr/>
      </dsp:nvSpPr>
      <dsp:spPr>
        <a:xfrm rot="10800000">
          <a:off x="3989226" y="1479401"/>
          <a:ext cx="266216" cy="311422"/>
        </a:xfrm>
        <a:prstGeom prst="rightArrow">
          <a:avLst>
            <a:gd name="adj1" fmla="val 60000"/>
            <a:gd name="adj2" fmla="val 50000"/>
          </a:avLst>
        </a:prstGeom>
        <a:solidFill>
          <a:srgbClr val="0070C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 rot="10800000">
        <a:off x="4069091" y="1541685"/>
        <a:ext cx="186351" cy="186854"/>
      </dsp:txXfrm>
    </dsp:sp>
    <dsp:sp modelId="{97802A61-8B44-48DD-A721-0C913AA98D7A}">
      <dsp:nvSpPr>
        <dsp:cNvPr id="0" name=""/>
        <dsp:cNvSpPr/>
      </dsp:nvSpPr>
      <dsp:spPr>
        <a:xfrm>
          <a:off x="2607915" y="1258391"/>
          <a:ext cx="1255737" cy="753442"/>
        </a:xfrm>
        <a:prstGeom prst="roundRect">
          <a:avLst>
            <a:gd name="adj" fmla="val 10000"/>
          </a:avLst>
        </a:prstGeom>
        <a:solidFill>
          <a:schemeClr val="tx2">
            <a:lumMod val="20000"/>
            <a:lumOff val="8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400" kern="1200" dirty="0" smtClean="0">
              <a:solidFill>
                <a:schemeClr val="tx1">
                  <a:lumMod val="85000"/>
                  <a:lumOff val="15000"/>
                </a:schemeClr>
              </a:solidFill>
            </a:rPr>
            <a:t>Assign Doctor Patient id| Doctor id</a:t>
          </a:r>
          <a:endParaRPr lang="en-US" sz="1400" kern="1200" dirty="0"/>
        </a:p>
      </dsp:txBody>
      <dsp:txXfrm>
        <a:off x="2629983" y="1280459"/>
        <a:ext cx="1211601" cy="709306"/>
      </dsp:txXfrm>
    </dsp:sp>
    <dsp:sp modelId="{FB4A2B24-15CB-4EE5-AACE-D2404BFA50E1}">
      <dsp:nvSpPr>
        <dsp:cNvPr id="0" name=""/>
        <dsp:cNvSpPr/>
      </dsp:nvSpPr>
      <dsp:spPr>
        <a:xfrm rot="10800000">
          <a:off x="2231194" y="1447799"/>
          <a:ext cx="266216" cy="374626"/>
        </a:xfrm>
        <a:prstGeom prst="rightArrow">
          <a:avLst>
            <a:gd name="adj1" fmla="val 60000"/>
            <a:gd name="adj2" fmla="val 50000"/>
          </a:avLst>
        </a:prstGeom>
        <a:solidFill>
          <a:srgbClr val="0070C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 rot="10800000">
        <a:off x="2311059" y="1522724"/>
        <a:ext cx="186351" cy="224776"/>
      </dsp:txXfrm>
    </dsp:sp>
    <dsp:sp modelId="{11D271EC-815A-4F5F-9E72-0BF82C5D0979}">
      <dsp:nvSpPr>
        <dsp:cNvPr id="0" name=""/>
        <dsp:cNvSpPr/>
      </dsp:nvSpPr>
      <dsp:spPr>
        <a:xfrm>
          <a:off x="849883" y="1258391"/>
          <a:ext cx="1255737" cy="753442"/>
        </a:xfrm>
        <a:prstGeom prst="roundRect">
          <a:avLst>
            <a:gd name="adj" fmla="val 10000"/>
          </a:avLst>
        </a:prstGeom>
        <a:solidFill>
          <a:schemeClr val="tx2">
            <a:lumMod val="20000"/>
            <a:lumOff val="8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400" kern="1200" dirty="0" smtClean="0">
              <a:solidFill>
                <a:schemeClr val="tx1">
                  <a:lumMod val="85000"/>
                  <a:lumOff val="15000"/>
                </a:schemeClr>
              </a:solidFill>
            </a:rPr>
            <a:t>Patient Signup</a:t>
          </a:r>
          <a:endParaRPr lang="en-IN" sz="1400" kern="1200" dirty="0" smtClean="0">
            <a:solidFill>
              <a:schemeClr val="tx1">
                <a:lumMod val="85000"/>
                <a:lumOff val="15000"/>
              </a:schemeClr>
            </a:solidFill>
          </a:endParaRPr>
        </a:p>
      </dsp:txBody>
      <dsp:txXfrm>
        <a:off x="871951" y="1280459"/>
        <a:ext cx="1211601" cy="709306"/>
      </dsp:txXfrm>
    </dsp:sp>
    <dsp:sp modelId="{2CADB83C-4B17-48A3-8A6C-C855F9409A32}">
      <dsp:nvSpPr>
        <dsp:cNvPr id="0" name=""/>
        <dsp:cNvSpPr/>
      </dsp:nvSpPr>
      <dsp:spPr>
        <a:xfrm rot="5400000">
          <a:off x="1344643" y="2099735"/>
          <a:ext cx="266216" cy="311422"/>
        </a:xfrm>
        <a:prstGeom prst="rightArrow">
          <a:avLst>
            <a:gd name="adj1" fmla="val 60000"/>
            <a:gd name="adj2" fmla="val 50000"/>
          </a:avLst>
        </a:prstGeom>
        <a:solidFill>
          <a:srgbClr val="0070C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 rot="-5400000">
        <a:off x="1384325" y="2122338"/>
        <a:ext cx="186854" cy="186351"/>
      </dsp:txXfrm>
    </dsp:sp>
    <dsp:sp modelId="{0C45F4DB-1398-41B0-A957-FB1C84D2D918}">
      <dsp:nvSpPr>
        <dsp:cNvPr id="0" name=""/>
        <dsp:cNvSpPr/>
      </dsp:nvSpPr>
      <dsp:spPr>
        <a:xfrm>
          <a:off x="849883" y="2514128"/>
          <a:ext cx="1255737" cy="753442"/>
        </a:xfrm>
        <a:prstGeom prst="roundRect">
          <a:avLst>
            <a:gd name="adj" fmla="val 10000"/>
          </a:avLst>
        </a:prstGeom>
        <a:solidFill>
          <a:schemeClr val="tx2">
            <a:lumMod val="20000"/>
            <a:lumOff val="8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400" kern="1200" dirty="0" smtClean="0">
              <a:solidFill>
                <a:schemeClr val="tx1">
                  <a:lumMod val="85000"/>
                  <a:lumOff val="15000"/>
                </a:schemeClr>
              </a:solidFill>
            </a:rPr>
            <a:t>Patient Login</a:t>
          </a:r>
          <a:endParaRPr lang="en-IN" sz="1400" kern="1200" dirty="0" smtClean="0">
            <a:solidFill>
              <a:schemeClr val="tx1">
                <a:lumMod val="85000"/>
                <a:lumOff val="15000"/>
              </a:schemeClr>
            </a:solidFill>
          </a:endParaRPr>
        </a:p>
      </dsp:txBody>
      <dsp:txXfrm>
        <a:off x="871951" y="2536196"/>
        <a:ext cx="1211601" cy="709306"/>
      </dsp:txXfrm>
    </dsp:sp>
    <dsp:sp modelId="{C3D948DD-5945-47AF-9F8F-6C96E2EC48A7}">
      <dsp:nvSpPr>
        <dsp:cNvPr id="0" name=""/>
        <dsp:cNvSpPr/>
      </dsp:nvSpPr>
      <dsp:spPr>
        <a:xfrm>
          <a:off x="2216125" y="2735138"/>
          <a:ext cx="266216" cy="311422"/>
        </a:xfrm>
        <a:prstGeom prst="rightArrow">
          <a:avLst>
            <a:gd name="adj1" fmla="val 60000"/>
            <a:gd name="adj2" fmla="val 50000"/>
          </a:avLst>
        </a:prstGeom>
        <a:solidFill>
          <a:srgbClr val="0070C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>
        <a:off x="2216125" y="2797422"/>
        <a:ext cx="186351" cy="186854"/>
      </dsp:txXfrm>
    </dsp:sp>
    <dsp:sp modelId="{C8D42F83-835F-4A89-AB47-FC1E8138A4CD}">
      <dsp:nvSpPr>
        <dsp:cNvPr id="0" name=""/>
        <dsp:cNvSpPr/>
      </dsp:nvSpPr>
      <dsp:spPr>
        <a:xfrm>
          <a:off x="2607915" y="2514128"/>
          <a:ext cx="1255737" cy="753442"/>
        </a:xfrm>
        <a:prstGeom prst="roundRect">
          <a:avLst>
            <a:gd name="adj" fmla="val 10000"/>
          </a:avLst>
        </a:prstGeom>
        <a:solidFill>
          <a:schemeClr val="tx2">
            <a:lumMod val="20000"/>
            <a:lumOff val="8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400" kern="1200" dirty="0" smtClean="0">
              <a:solidFill>
                <a:schemeClr val="tx1">
                  <a:lumMod val="85000"/>
                  <a:lumOff val="15000"/>
                </a:schemeClr>
              </a:solidFill>
            </a:rPr>
            <a:t>View Status</a:t>
          </a:r>
          <a:endParaRPr lang="en-IN" sz="1400" kern="1200" dirty="0" smtClean="0">
            <a:solidFill>
              <a:schemeClr val="tx1">
                <a:lumMod val="85000"/>
                <a:lumOff val="15000"/>
              </a:schemeClr>
            </a:solidFill>
          </a:endParaRPr>
        </a:p>
      </dsp:txBody>
      <dsp:txXfrm>
        <a:off x="2629983" y="2536196"/>
        <a:ext cx="1211601" cy="709306"/>
      </dsp:txXfrm>
    </dsp:sp>
    <dsp:sp modelId="{CC06964B-4946-4EC3-A976-0980F6325B36}">
      <dsp:nvSpPr>
        <dsp:cNvPr id="0" name=""/>
        <dsp:cNvSpPr/>
      </dsp:nvSpPr>
      <dsp:spPr>
        <a:xfrm>
          <a:off x="3974157" y="2735138"/>
          <a:ext cx="266216" cy="311422"/>
        </a:xfrm>
        <a:prstGeom prst="rightArrow">
          <a:avLst>
            <a:gd name="adj1" fmla="val 60000"/>
            <a:gd name="adj2" fmla="val 50000"/>
          </a:avLst>
        </a:prstGeom>
        <a:solidFill>
          <a:srgbClr val="0070C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>
        <a:off x="3974157" y="2797422"/>
        <a:ext cx="186351" cy="186854"/>
      </dsp:txXfrm>
    </dsp:sp>
    <dsp:sp modelId="{B13BE1F5-CF61-4C76-A305-4A5ADC7DD137}">
      <dsp:nvSpPr>
        <dsp:cNvPr id="0" name=""/>
        <dsp:cNvSpPr/>
      </dsp:nvSpPr>
      <dsp:spPr>
        <a:xfrm>
          <a:off x="4365947" y="2514128"/>
          <a:ext cx="1255737" cy="753442"/>
        </a:xfrm>
        <a:prstGeom prst="roundRect">
          <a:avLst>
            <a:gd name="adj" fmla="val 10000"/>
          </a:avLst>
        </a:prstGeom>
        <a:solidFill>
          <a:schemeClr val="tx2">
            <a:lumMod val="20000"/>
            <a:lumOff val="8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400" kern="1200" dirty="0" smtClean="0">
              <a:solidFill>
                <a:schemeClr val="tx1">
                  <a:lumMod val="85000"/>
                  <a:lumOff val="15000"/>
                </a:schemeClr>
              </a:solidFill>
            </a:rPr>
            <a:t>Admin Login</a:t>
          </a:r>
          <a:endParaRPr lang="en-IN" sz="1400" kern="1200" dirty="0" smtClean="0">
            <a:solidFill>
              <a:schemeClr val="tx1">
                <a:lumMod val="85000"/>
                <a:lumOff val="15000"/>
              </a:schemeClr>
            </a:solidFill>
          </a:endParaRPr>
        </a:p>
      </dsp:txBody>
      <dsp:txXfrm>
        <a:off x="4388015" y="2536196"/>
        <a:ext cx="1211601" cy="709306"/>
      </dsp:txXfrm>
    </dsp:sp>
    <dsp:sp modelId="{F8B1D36C-C4CA-4029-9543-6A32AC56721A}">
      <dsp:nvSpPr>
        <dsp:cNvPr id="0" name=""/>
        <dsp:cNvSpPr/>
      </dsp:nvSpPr>
      <dsp:spPr>
        <a:xfrm>
          <a:off x="5732189" y="2735138"/>
          <a:ext cx="266216" cy="311422"/>
        </a:xfrm>
        <a:prstGeom prst="rightArrow">
          <a:avLst>
            <a:gd name="adj1" fmla="val 60000"/>
            <a:gd name="adj2" fmla="val 50000"/>
          </a:avLst>
        </a:prstGeom>
        <a:solidFill>
          <a:srgbClr val="0070C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>
        <a:off x="5732189" y="2797422"/>
        <a:ext cx="186351" cy="186854"/>
      </dsp:txXfrm>
    </dsp:sp>
    <dsp:sp modelId="{4E872959-412B-4EBA-B436-3E20C51E030F}">
      <dsp:nvSpPr>
        <dsp:cNvPr id="0" name=""/>
        <dsp:cNvSpPr/>
      </dsp:nvSpPr>
      <dsp:spPr>
        <a:xfrm>
          <a:off x="6123979" y="2514128"/>
          <a:ext cx="1255737" cy="753442"/>
        </a:xfrm>
        <a:prstGeom prst="roundRect">
          <a:avLst>
            <a:gd name="adj" fmla="val 10000"/>
          </a:avLst>
        </a:prstGeom>
        <a:solidFill>
          <a:schemeClr val="tx2">
            <a:lumMod val="20000"/>
            <a:lumOff val="8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400" kern="1200" dirty="0" smtClean="0">
              <a:solidFill>
                <a:schemeClr val="tx1">
                  <a:lumMod val="85000"/>
                  <a:lumOff val="15000"/>
                </a:schemeClr>
              </a:solidFill>
            </a:rPr>
            <a:t>Approve Doctor</a:t>
          </a:r>
          <a:endParaRPr lang="en-IN" sz="1400" kern="1200" dirty="0" smtClean="0">
            <a:solidFill>
              <a:schemeClr val="tx1">
                <a:lumMod val="85000"/>
                <a:lumOff val="15000"/>
              </a:schemeClr>
            </a:solidFill>
          </a:endParaRPr>
        </a:p>
      </dsp:txBody>
      <dsp:txXfrm>
        <a:off x="6146047" y="2536196"/>
        <a:ext cx="1211601" cy="709306"/>
      </dsp:txXfrm>
    </dsp:sp>
    <dsp:sp modelId="{86DE9768-1B60-43B2-AB5A-1937E6104C89}">
      <dsp:nvSpPr>
        <dsp:cNvPr id="0" name=""/>
        <dsp:cNvSpPr/>
      </dsp:nvSpPr>
      <dsp:spPr>
        <a:xfrm rot="5400000">
          <a:off x="6618740" y="3355472"/>
          <a:ext cx="266216" cy="31142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 rot="-5400000">
        <a:off x="6658422" y="3378075"/>
        <a:ext cx="186854" cy="186351"/>
      </dsp:txXfrm>
    </dsp:sp>
    <dsp:sp modelId="{FC9A3AEB-BFD2-4B45-A433-69269BDF5BD2}">
      <dsp:nvSpPr>
        <dsp:cNvPr id="0" name=""/>
        <dsp:cNvSpPr/>
      </dsp:nvSpPr>
      <dsp:spPr>
        <a:xfrm>
          <a:off x="6123979" y="3769866"/>
          <a:ext cx="1255737" cy="753442"/>
        </a:xfrm>
        <a:prstGeom prst="roundRect">
          <a:avLst>
            <a:gd name="adj" fmla="val 10000"/>
          </a:avLst>
        </a:prstGeom>
        <a:solidFill>
          <a:schemeClr val="tx2">
            <a:lumMod val="20000"/>
            <a:lumOff val="8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400" kern="1200" dirty="0" smtClean="0">
              <a:solidFill>
                <a:schemeClr val="tx1">
                  <a:lumMod val="85000"/>
                  <a:lumOff val="15000"/>
                </a:schemeClr>
              </a:solidFill>
            </a:rPr>
            <a:t>Doctor Signup</a:t>
          </a:r>
          <a:endParaRPr lang="en-IN" sz="1400" kern="1200" dirty="0" smtClean="0">
            <a:solidFill>
              <a:schemeClr val="tx1">
                <a:lumMod val="85000"/>
                <a:lumOff val="15000"/>
              </a:schemeClr>
            </a:solidFill>
          </a:endParaRPr>
        </a:p>
      </dsp:txBody>
      <dsp:txXfrm>
        <a:off x="6146047" y="3791934"/>
        <a:ext cx="1211601" cy="709306"/>
      </dsp:txXfrm>
    </dsp:sp>
    <dsp:sp modelId="{D4CA9423-2CF2-49CE-8D30-2E0E2DB733D8}">
      <dsp:nvSpPr>
        <dsp:cNvPr id="0" name=""/>
        <dsp:cNvSpPr/>
      </dsp:nvSpPr>
      <dsp:spPr>
        <a:xfrm rot="10800000">
          <a:off x="5747258" y="3990876"/>
          <a:ext cx="266216" cy="311422"/>
        </a:xfrm>
        <a:prstGeom prst="rightArrow">
          <a:avLst>
            <a:gd name="adj1" fmla="val 60000"/>
            <a:gd name="adj2" fmla="val 50000"/>
          </a:avLst>
        </a:prstGeom>
        <a:solidFill>
          <a:srgbClr val="0070C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 rot="10800000">
        <a:off x="5827123" y="4053160"/>
        <a:ext cx="186351" cy="186854"/>
      </dsp:txXfrm>
    </dsp:sp>
    <dsp:sp modelId="{7CCF7B0C-FD54-46EE-9507-FDAF122BD2C1}">
      <dsp:nvSpPr>
        <dsp:cNvPr id="0" name=""/>
        <dsp:cNvSpPr/>
      </dsp:nvSpPr>
      <dsp:spPr>
        <a:xfrm>
          <a:off x="4365947" y="3769866"/>
          <a:ext cx="1255737" cy="753442"/>
        </a:xfrm>
        <a:prstGeom prst="roundRect">
          <a:avLst>
            <a:gd name="adj" fmla="val 10000"/>
          </a:avLst>
        </a:prstGeom>
        <a:solidFill>
          <a:schemeClr val="tx2">
            <a:lumMod val="20000"/>
            <a:lumOff val="8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400" kern="1200" dirty="0" smtClean="0">
              <a:solidFill>
                <a:schemeClr val="tx1">
                  <a:lumMod val="85000"/>
                  <a:lumOff val="15000"/>
                </a:schemeClr>
              </a:solidFill>
            </a:rPr>
            <a:t>Doctor Login</a:t>
          </a:r>
          <a:endParaRPr lang="en-IN" sz="1400" kern="1200" dirty="0" smtClean="0">
            <a:solidFill>
              <a:schemeClr val="tx1">
                <a:lumMod val="85000"/>
                <a:lumOff val="15000"/>
              </a:schemeClr>
            </a:solidFill>
          </a:endParaRPr>
        </a:p>
      </dsp:txBody>
      <dsp:txXfrm>
        <a:off x="4388015" y="3791934"/>
        <a:ext cx="1211601" cy="70930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bkpt" val="endCnv"/>
          <dgm:param type="contDir" val="sameDir"/>
          <dgm:param type="grDir" val="tL"/>
          <dgm:param type="flowDir" val="row"/>
        </dgm:alg>
      </dgm:if>
      <dgm:else name="Name3">
        <dgm:alg type="snake">
          <dgm:param type="bkpt" val="endCnv"/>
          <dgm:param type="contDir" val="sameDir"/>
          <dgm:param type="grDir" val="tR"/>
          <dgm:param type="flowDir" val="row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dim" val="1D"/>
                <dgm:param type="connRout" val="bend"/>
                <dgm:param type="begPts" val="midR bCtr"/>
                <dgm:param type="endPts" val="midL tCtr"/>
              </dgm:alg>
            </dgm:if>
            <dgm:else name="Name6">
              <dgm:alg type="conn">
                <dgm:param type="dim" val="1D"/>
                <dgm:param type="connRout" val="ben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parTxLTRAlign" val="l"/>
            <dgm:param type="parTxRTLAlign" val="r"/>
            <dgm:param type="shpTxLTRAlignCh" val="l"/>
            <dgm:param type="shpTxRTLAlignCh" val="r"/>
            <dgm:param type="txAnchorVert" val="mid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parTxLTRAlign" val="l"/>
                <dgm:param type="parTxRTLAlign" val="r"/>
                <dgm:param type="shpTxLTRAlignCh" val="l"/>
                <dgm:param type="shpTxRTLAlignCh" val="r"/>
                <dgm:param type="stBulletLvl" val="0"/>
                <dgm:param type="txAnchorVertCh" val="mid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#1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lnSpAfChP" val="20"/>
              <dgm:param type="stBulletLvl" val="1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parTxLTRAlign" val="l"/>
            <dgm:param type="parTxRTLAlign" val="r"/>
            <dgm:param type="shpTxLTRAlignCh" val="l"/>
            <dgm:param type="shpTxRTLAlignCh" val="r"/>
            <dgm:param type="txAnchorVert" val="mid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parTxLTRAlign" val="l"/>
                <dgm:param type="parTxRTLAlign" val="r"/>
                <dgm:param type="shpTxLTRAlignCh" val="l"/>
                <dgm:param type="shpTxRTLAlignCh" val="r"/>
                <dgm:param type="stBulletLvl" val="0"/>
                <dgm:param type="txAnchorVertCh" val="mid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PictureStrips">
  <dgm:title val=""/>
  <dgm:desc val=""/>
  <dgm:catLst>
    <dgm:cat type="list" pri="12500"/>
    <dgm:cat type="picture" pri="13000"/>
    <dgm:cat type="pictureconvert" pri="13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0" srcId="0" destId="40" srcOrd="2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3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04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if>
          <dgm:else name="Name6">
            <dgm:constrLst>
              <dgm:constr type="l" for="ch" forName="rect1" refType="w" fact="0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.79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else>
        </dgm:choose>
        <dgm:layoutNode name="rect1" styleLbl="trAlignAcc1">
          <dgm:varLst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>
            <dgm:adjLst/>
          </dgm:shape>
          <dgm:presOf axis="desOrSelf" ptType="node"/>
          <dgm:choose name="Name7">
            <dgm:if name="Name8" func="var" arg="dir" op="equ" val="norm">
              <dgm:constrLst>
                <dgm:constr type="lMarg" refType="w" fact="0.6"/>
                <dgm:constr type="rMarg" refType="primFontSz" fact="0.3"/>
                <dgm:constr type="tMarg" refType="primFontSz" fact="0.3"/>
                <dgm:constr type="bMarg" refType="primFontSz" fact="0.3"/>
              </dgm:constrLst>
            </dgm:if>
            <dgm:else name="Name9">
              <dgm:constrLst>
                <dgm:constr type="lMarg" refType="primFontSz" fact="0.3"/>
                <dgm:constr type="rMarg" refType="w" fact="0.6"/>
                <dgm:constr type="tMarg" refType="primFontSz" fact="0.3"/>
                <dgm:constr type="bMarg" refType="primFontSz" fact="0.3"/>
              </dgm:constrLst>
            </dgm:else>
          </dgm:choose>
          <dgm:ruleLst>
            <dgm:rule type="primFontSz" val="5" fact="NaN" max="NaN"/>
          </dgm:ruleLst>
        </dgm:layoutNode>
        <dgm:layoutNode name="rect2" styleLbl="f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ierarchy1#2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srcNode" val="background"/>
                    <dgm:param type="dstNode" val="background2"/>
                    <dgm:param type="dim" val="1D"/>
                    <dgm:param type="endSty" val="noArr"/>
                    <dgm:param type="connRout" val="bend"/>
                    <dgm:param type="begPts" val="bCtr"/>
                    <dgm:param type="endPts" val="tCtr"/>
                    <dgm:param type="bendPt" val="end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srcNode" val="background2"/>
                            <dgm:param type="dstNode" val="background3"/>
                            <dgm:param type="dim" val="1D"/>
                            <dgm:param type="endSty" val="noArr"/>
                            <dgm:param type="connRout" val="bend"/>
                            <dgm:param type="begPts" val="bCtr"/>
                            <dgm:param type="endPts" val="tCtr"/>
                            <dgm:param type="bendPt" val="end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srcNode" val="background3"/>
                                        <dgm:param type="dstNode" val="background4"/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gPts" val="bCtr"/>
                                        <dgm:param type="endPts" val="tCtr"/>
                                        <dgm:param type="bendPt" val="end"/>
                                      </dgm:alg>
                                    </dgm:if>
                                    <dgm:else name="Name26">
                                      <dgm:alg type="conn">
                                        <dgm:param type="srcNode" val="background4"/>
                                        <dgm:param type="dstNode" val="background4"/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gPts" val="bCtr"/>
                                        <dgm:param type="endPts" val="tCtr"/>
                                        <dgm:param type="bendPt" val="end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#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#3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#2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#7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2#1">
  <dgm:title val=""/>
  <dgm:desc val=""/>
  <dgm:catLst>
    <dgm:cat type="simple" pri="102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178B27-BD7F-48BB-8A18-CF396FF2CC9E}" type="datetimeFigureOut">
              <a:rPr lang="en-US" smtClean="0"/>
              <a:t>9/12/2023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E776BA-A514-4A8C-9F29-91065EE466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0961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E776BA-A514-4A8C-9F29-91065EE4668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9107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2C8A0-2F5D-4FD6-AC9F-B592B667F676}" type="datetimeFigureOut">
              <a:rPr lang="en-US" smtClean="0"/>
              <a:t>9/12/2023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4692F-31E2-4754-99A5-D26DE762F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0245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2C8A0-2F5D-4FD6-AC9F-B592B667F676}" type="datetimeFigureOut">
              <a:rPr lang="en-US" smtClean="0"/>
              <a:t>9/12/2023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4692F-31E2-4754-99A5-D26DE762F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1389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2C8A0-2F5D-4FD6-AC9F-B592B667F676}" type="datetimeFigureOut">
              <a:rPr lang="en-US" smtClean="0"/>
              <a:t>9/12/2023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4692F-31E2-4754-99A5-D26DE762F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4025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2C8A0-2F5D-4FD6-AC9F-B592B667F676}" type="datetimeFigureOut">
              <a:rPr lang="en-US" smtClean="0"/>
              <a:t>9/12/2023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4692F-31E2-4754-99A5-D26DE762F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6681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2C8A0-2F5D-4FD6-AC9F-B592B667F676}" type="datetimeFigureOut">
              <a:rPr lang="en-US" smtClean="0"/>
              <a:t>9/12/2023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4692F-31E2-4754-99A5-D26DE762F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1224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2C8A0-2F5D-4FD6-AC9F-B592B667F676}" type="datetimeFigureOut">
              <a:rPr lang="en-US" smtClean="0"/>
              <a:t>9/12/2023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4692F-31E2-4754-99A5-D26DE762F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4919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2C8A0-2F5D-4FD6-AC9F-B592B667F676}" type="datetimeFigureOut">
              <a:rPr lang="en-US" smtClean="0"/>
              <a:t>9/12/2023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4692F-31E2-4754-99A5-D26DE762F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4252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2C8A0-2F5D-4FD6-AC9F-B592B667F676}" type="datetimeFigureOut">
              <a:rPr lang="en-US" smtClean="0"/>
              <a:t>9/12/2023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4692F-31E2-4754-99A5-D26DE762F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4552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2C8A0-2F5D-4FD6-AC9F-B592B667F676}" type="datetimeFigureOut">
              <a:rPr lang="en-US" smtClean="0"/>
              <a:t>9/12/2023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4692F-31E2-4754-99A5-D26DE762F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1220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2C8A0-2F5D-4FD6-AC9F-B592B667F676}" type="datetimeFigureOut">
              <a:rPr lang="en-US" smtClean="0"/>
              <a:t>9/12/2023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4692F-31E2-4754-99A5-D26DE762F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5998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2C8A0-2F5D-4FD6-AC9F-B592B667F676}" type="datetimeFigureOut">
              <a:rPr lang="en-US" smtClean="0"/>
              <a:t>9/12/2023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4692F-31E2-4754-99A5-D26DE762F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35995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62C8A0-2F5D-4FD6-AC9F-B592B667F676}" type="datetimeFigureOut">
              <a:rPr lang="en-US" smtClean="0"/>
              <a:t>9/12/2023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64692F-31E2-4754-99A5-D26DE762F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9909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image" Target="../media/image18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6000"/>
            <a:lum/>
          </a:blip>
          <a:srcRect/>
          <a:stretch>
            <a:fillRect l="-21000" r="-2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305800" cy="6324600"/>
          </a:xfrm>
        </p:spPr>
        <p:txBody>
          <a:bodyPr>
            <a:normAutofit/>
          </a:bodyPr>
          <a:lstStyle/>
          <a:p>
            <a:pPr algn="l"/>
            <a:r>
              <a:rPr lang="fr-FR" sz="4000" dirty="0">
                <a:latin typeface="Algerian" pitchFamily="82" charset="0"/>
              </a:rPr>
              <a:t>230</a:t>
            </a:r>
            <a:r>
              <a:rPr lang="fr-FR" sz="4000" b="1" dirty="0">
                <a:latin typeface="Algerian" pitchFamily="82" charset="0"/>
              </a:rPr>
              <a:t> </a:t>
            </a:r>
            <a:r>
              <a:rPr lang="fr-FR" sz="4000" dirty="0">
                <a:latin typeface="Algerian" pitchFamily="82" charset="0"/>
              </a:rPr>
              <a:t>Java SL VA - Java </a:t>
            </a:r>
            <a:r>
              <a:rPr lang="fr-FR" sz="4000" dirty="0" err="1">
                <a:latin typeface="Algerian" pitchFamily="82" charset="0"/>
              </a:rPr>
              <a:t>Microservices</a:t>
            </a:r>
            <a:r>
              <a:rPr lang="fr-FR" sz="4000" dirty="0">
                <a:latin typeface="Algerian" pitchFamily="82" charset="0"/>
              </a:rPr>
              <a:t> - RLL - Group </a:t>
            </a:r>
            <a:r>
              <a:rPr lang="fr-FR" sz="4000" dirty="0" smtClean="0">
                <a:latin typeface="Algerian" pitchFamily="82" charset="0"/>
              </a:rPr>
              <a:t>2</a:t>
            </a:r>
            <a:br>
              <a:rPr lang="fr-FR" sz="4000" dirty="0" smtClean="0">
                <a:latin typeface="Algerian" pitchFamily="82" charset="0"/>
              </a:rPr>
            </a:br>
            <a:r>
              <a:rPr lang="fr-FR" sz="4000" dirty="0" smtClean="0">
                <a:latin typeface="Algerian" pitchFamily="82" charset="0"/>
              </a:rPr>
              <a:t/>
            </a:r>
            <a:br>
              <a:rPr lang="fr-FR" sz="4000" dirty="0" smtClean="0">
                <a:latin typeface="Algerian" pitchFamily="82" charset="0"/>
              </a:rPr>
            </a:br>
            <a:r>
              <a:rPr lang="fr-FR" sz="4000" dirty="0">
                <a:latin typeface="Algerian" pitchFamily="82" charset="0"/>
              </a:rPr>
              <a:t/>
            </a:r>
            <a:br>
              <a:rPr lang="fr-FR" sz="4000" dirty="0">
                <a:latin typeface="Algerian" pitchFamily="82" charset="0"/>
              </a:rPr>
            </a:br>
            <a:r>
              <a:rPr lang="fr-FR" sz="4000" dirty="0" smtClean="0">
                <a:latin typeface="Algerian" pitchFamily="82" charset="0"/>
              </a:rPr>
              <a:t/>
            </a:r>
            <a:br>
              <a:rPr lang="fr-FR" sz="4000" dirty="0" smtClean="0">
                <a:latin typeface="Algerian" pitchFamily="82" charset="0"/>
              </a:rPr>
            </a:br>
            <a:r>
              <a:rPr lang="fr-FR" sz="4000" dirty="0">
                <a:latin typeface="Algerian" pitchFamily="82" charset="0"/>
              </a:rPr>
              <a:t/>
            </a:r>
            <a:br>
              <a:rPr lang="fr-FR" sz="4000" dirty="0">
                <a:latin typeface="Algerian" pitchFamily="82" charset="0"/>
              </a:rPr>
            </a:br>
            <a:r>
              <a:rPr lang="fr-FR" sz="4000" dirty="0" smtClean="0">
                <a:latin typeface="Algerian" pitchFamily="82" charset="0"/>
              </a:rPr>
              <a:t/>
            </a:r>
            <a:br>
              <a:rPr lang="fr-FR" sz="4000" dirty="0" smtClean="0">
                <a:latin typeface="Algerian" pitchFamily="82" charset="0"/>
              </a:rPr>
            </a:br>
            <a:r>
              <a:rPr lang="fr-FR" sz="4000" dirty="0">
                <a:latin typeface="Algerian" pitchFamily="82" charset="0"/>
              </a:rPr>
              <a:t/>
            </a:r>
            <a:br>
              <a:rPr lang="fr-FR" sz="4000" dirty="0">
                <a:latin typeface="Algerian" pitchFamily="82" charset="0"/>
              </a:rPr>
            </a:br>
            <a:r>
              <a:rPr lang="fr-FR" sz="4000" dirty="0" smtClean="0">
                <a:latin typeface="Algerian" pitchFamily="82" charset="0"/>
              </a:rPr>
              <a:t>PROJECT:</a:t>
            </a:r>
            <a:r>
              <a:rPr lang="en-US" sz="4000" dirty="0" smtClean="0">
                <a:latin typeface="Algerian" pitchFamily="82" charset="0"/>
              </a:rPr>
              <a:t> </a:t>
            </a:r>
            <a:r>
              <a:rPr lang="en-US" sz="5400" dirty="0" smtClean="0">
                <a:latin typeface="Algerian" pitchFamily="82" charset="0"/>
              </a:rPr>
              <a:t/>
            </a:r>
            <a:br>
              <a:rPr lang="en-US" sz="5400" dirty="0" smtClean="0">
                <a:latin typeface="Algerian" pitchFamily="82" charset="0"/>
              </a:rPr>
            </a:br>
            <a:r>
              <a:rPr lang="en-US" sz="4000" dirty="0" smtClean="0">
                <a:latin typeface="Algerian" pitchFamily="82" charset="0"/>
              </a:rPr>
              <a:t>HOSPITAL MANAGEMENT SYSTEM</a:t>
            </a:r>
            <a:endParaRPr lang="en-US" sz="4000" dirty="0">
              <a:latin typeface="Algerian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2089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ENTITY RELATIONSHIP DIAGRAM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Content Placeholder 4" descr="A picture containing table&#10;&#10;Description automatically generated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22" y="1600200"/>
            <a:ext cx="8046156" cy="4525963"/>
          </a:xfrm>
        </p:spPr>
      </p:pic>
    </p:spTree>
    <p:extLst>
      <p:ext uri="{BB962C8B-B14F-4D97-AF65-F5344CB8AC3E}">
        <p14:creationId xmlns:p14="http://schemas.microsoft.com/office/powerpoint/2010/main" val="15074736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MODULES OF HOSPITAL MANAGEMENT SYSTEM</a:t>
            </a:r>
            <a:endParaRPr lang="en-US" dirty="0"/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72814598"/>
              </p:ext>
            </p:extLst>
          </p:nvPr>
        </p:nvGraphicFramePr>
        <p:xfrm>
          <a:off x="457200" y="1905000"/>
          <a:ext cx="8229600" cy="42211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00216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ADMIN WORK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FLOW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93853191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589807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DOCTOR WORK FLOW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Content Placeholder 5" descr="new doctor flow chart.jpe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53374" y="1600200"/>
            <a:ext cx="6837251" cy="4525963"/>
          </a:xfrm>
        </p:spPr>
      </p:pic>
    </p:spTree>
    <p:extLst>
      <p:ext uri="{BB962C8B-B14F-4D97-AF65-F5344CB8AC3E}">
        <p14:creationId xmlns:p14="http://schemas.microsoft.com/office/powerpoint/2010/main" val="9399220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PATIENT WORK FLOW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35" name="Content Placeholder 3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27166328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847344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27878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FUTURE SCOPE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276600" y="1600200"/>
            <a:ext cx="5410200" cy="4525963"/>
          </a:xfrm>
        </p:spPr>
        <p:txBody>
          <a:bodyPr>
            <a:normAutofit/>
          </a:bodyPr>
          <a:lstStyle/>
          <a:p>
            <a:pPr>
              <a:buFont typeface="Courier New" pitchFamily="49" charset="0"/>
              <a:buChar char="o"/>
            </a:pP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proposed system is Hospital Management System, the system include more facilities like pharmacy system for the stock details of medicines in  the pharmacy.</a:t>
            </a:r>
          </a:p>
          <a:p>
            <a:pPr>
              <a:buFont typeface="Courier New" pitchFamily="49" charset="0"/>
              <a:buChar char="o"/>
            </a:pP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They providing such features enable the users to include more comments into the system.</a:t>
            </a:r>
          </a:p>
          <a:p>
            <a:endParaRPr lang="en-US" dirty="0"/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828800"/>
            <a:ext cx="2971800" cy="406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2783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CONCLUSION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572000" cy="4525963"/>
          </a:xfrm>
        </p:spPr>
        <p:txBody>
          <a:bodyPr>
            <a:normAutofit fontScale="85000" lnSpcReduction="20000"/>
          </a:bodyPr>
          <a:lstStyle/>
          <a:p>
            <a:pPr>
              <a:buFont typeface="Wingdings" pitchFamily="2" charset="2"/>
              <a:buChar char="q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Hospital management systems allows us the ability to optimize and digitize all the processes within the institution.</a:t>
            </a:r>
          </a:p>
          <a:p>
            <a:pPr>
              <a:buFont typeface="Wingdings" pitchFamily="2" charset="2"/>
              <a:buChar char="q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It will help to improve customer service, reduce process costs, streamline the search of medical records, bills, patients, doctors, etc.</a:t>
            </a:r>
          </a:p>
          <a:p>
            <a:pPr>
              <a:buFont typeface="Wingdings" pitchFamily="2" charset="2"/>
              <a:buChar char="q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Hospital Management System will contributed enormously to better health and influenced the lives and well-being of billions of humans.</a:t>
            </a:r>
            <a:endParaRPr lang="en-I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itchFamily="2" charset="2"/>
              <a:buChar char="q"/>
            </a:pPr>
            <a:endParaRPr lang="en-US" dirty="0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1600200"/>
            <a:ext cx="3505200" cy="426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82937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43314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6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533400"/>
            <a:ext cx="8229600" cy="914400"/>
          </a:xfrm>
        </p:spPr>
        <p:txBody>
          <a:bodyPr>
            <a:normAutofit fontScale="90000"/>
          </a:bodyPr>
          <a:lstStyle/>
          <a:p>
            <a:r>
              <a:rPr lang="en-US" sz="1100" dirty="0"/>
              <a:t/>
            </a:r>
            <a:br>
              <a:rPr lang="en-US" sz="1100" dirty="0"/>
            </a:br>
            <a:r>
              <a:rPr lang="en-US" sz="5400" dirty="0" smtClean="0"/>
              <a:t>GROUP-2</a:t>
            </a:r>
            <a:r>
              <a:rPr lang="en-US" sz="6000" dirty="0"/>
              <a:t/>
            </a:r>
            <a:br>
              <a:rPr lang="en-US" sz="6000" dirty="0"/>
            </a:b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752600"/>
            <a:ext cx="8229600" cy="4373563"/>
          </a:xfrm>
        </p:spPr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en-US" sz="4000" dirty="0" err="1" smtClean="0">
                <a:solidFill>
                  <a:srgbClr val="000000"/>
                </a:solidFill>
                <a:effectLst/>
                <a:latin typeface="inherit"/>
              </a:rPr>
              <a:t>Akshay</a:t>
            </a:r>
            <a:r>
              <a:rPr lang="en-US" sz="4000" dirty="0" smtClean="0">
                <a:solidFill>
                  <a:srgbClr val="000000"/>
                </a:solidFill>
                <a:effectLst/>
                <a:latin typeface="inherit"/>
              </a:rPr>
              <a:t> </a:t>
            </a:r>
            <a:r>
              <a:rPr lang="en-US" sz="4000" dirty="0" err="1" smtClean="0">
                <a:solidFill>
                  <a:srgbClr val="000000"/>
                </a:solidFill>
                <a:effectLst/>
                <a:latin typeface="inherit"/>
              </a:rPr>
              <a:t>Kailassing</a:t>
            </a:r>
            <a:r>
              <a:rPr lang="en-US" sz="4000" dirty="0" smtClean="0">
                <a:solidFill>
                  <a:srgbClr val="000000"/>
                </a:solidFill>
                <a:effectLst/>
                <a:latin typeface="inherit"/>
              </a:rPr>
              <a:t> </a:t>
            </a:r>
            <a:r>
              <a:rPr lang="en-US" sz="4000" dirty="0" err="1" smtClean="0">
                <a:solidFill>
                  <a:srgbClr val="000000"/>
                </a:solidFill>
                <a:effectLst/>
                <a:latin typeface="inherit"/>
              </a:rPr>
              <a:t>Pardeshi</a:t>
            </a:r>
            <a:r>
              <a:rPr lang="en-US" dirty="0" smtClean="0">
                <a:solidFill>
                  <a:srgbClr val="000000"/>
                </a:solidFill>
                <a:effectLst/>
                <a:latin typeface="inherit"/>
              </a:rPr>
              <a:t>		</a:t>
            </a:r>
            <a:r>
              <a:rPr lang="en-US" sz="2800" dirty="0" smtClean="0">
                <a:solidFill>
                  <a:srgbClr val="000000"/>
                </a:solidFill>
                <a:effectLst/>
                <a:latin typeface="inherit"/>
              </a:rPr>
              <a:t> </a:t>
            </a:r>
            <a:r>
              <a:rPr lang="en-US" sz="3000" dirty="0" smtClean="0">
                <a:solidFill>
                  <a:srgbClr val="000000"/>
                </a:solidFill>
                <a:effectLst/>
                <a:latin typeface="inherit"/>
              </a:rPr>
              <a:t>2563548</a:t>
            </a:r>
            <a:r>
              <a:rPr lang="en-US" sz="5000" dirty="0" smtClean="0"/>
              <a:t/>
            </a:r>
            <a:br>
              <a:rPr lang="en-US" sz="5000" dirty="0" smtClean="0"/>
            </a:br>
            <a:r>
              <a:rPr lang="en-US" dirty="0" smtClean="0">
                <a:solidFill>
                  <a:srgbClr val="000000"/>
                </a:solidFill>
                <a:effectLst/>
                <a:latin typeface="inherit"/>
              </a:rPr>
              <a:t/>
            </a:r>
            <a:br>
              <a:rPr lang="en-US" dirty="0" smtClean="0">
                <a:solidFill>
                  <a:srgbClr val="000000"/>
                </a:solidFill>
                <a:effectLst/>
                <a:latin typeface="inherit"/>
              </a:rPr>
            </a:br>
            <a:r>
              <a:rPr lang="en-US" sz="4000" dirty="0" err="1" smtClean="0">
                <a:solidFill>
                  <a:srgbClr val="000000"/>
                </a:solidFill>
                <a:effectLst/>
                <a:latin typeface="inherit"/>
              </a:rPr>
              <a:t>Anikit</a:t>
            </a:r>
            <a:r>
              <a:rPr lang="en-US" sz="4000" dirty="0" smtClean="0">
                <a:solidFill>
                  <a:srgbClr val="000000"/>
                </a:solidFill>
                <a:effectLst/>
                <a:latin typeface="inherit"/>
              </a:rPr>
              <a:t> </a:t>
            </a:r>
            <a:r>
              <a:rPr lang="en-US" sz="4000" dirty="0" err="1" smtClean="0">
                <a:solidFill>
                  <a:srgbClr val="000000"/>
                </a:solidFill>
                <a:effectLst/>
                <a:latin typeface="inherit"/>
              </a:rPr>
              <a:t>Sahoo</a:t>
            </a:r>
            <a:r>
              <a:rPr lang="en-US" dirty="0" smtClean="0">
                <a:solidFill>
                  <a:srgbClr val="000000"/>
                </a:solidFill>
                <a:effectLst/>
                <a:latin typeface="inherit"/>
              </a:rPr>
              <a:t>			</a:t>
            </a:r>
            <a:r>
              <a:rPr lang="en-US" sz="3000" dirty="0" smtClean="0">
                <a:solidFill>
                  <a:srgbClr val="000000"/>
                </a:solidFill>
                <a:effectLst/>
                <a:latin typeface="inherit"/>
              </a:rPr>
              <a:t> 2563553</a:t>
            </a:r>
            <a:r>
              <a:rPr lang="en-US" sz="3000" dirty="0" smtClean="0"/>
              <a:t/>
            </a:r>
            <a:br>
              <a:rPr lang="en-US" sz="3000" dirty="0" smtClean="0"/>
            </a:br>
            <a:r>
              <a:rPr lang="en-US" dirty="0" smtClean="0">
                <a:solidFill>
                  <a:srgbClr val="000000"/>
                </a:solidFill>
                <a:effectLst/>
                <a:latin typeface="inherit"/>
              </a:rPr>
              <a:t/>
            </a:r>
            <a:br>
              <a:rPr lang="en-US" dirty="0" smtClean="0">
                <a:solidFill>
                  <a:srgbClr val="000000"/>
                </a:solidFill>
                <a:effectLst/>
                <a:latin typeface="inherit"/>
              </a:rPr>
            </a:br>
            <a:r>
              <a:rPr lang="en-US" sz="4000" dirty="0" err="1" smtClean="0">
                <a:solidFill>
                  <a:srgbClr val="000000"/>
                </a:solidFill>
                <a:effectLst/>
                <a:latin typeface="inherit"/>
              </a:rPr>
              <a:t>Kalpanasri</a:t>
            </a:r>
            <a:r>
              <a:rPr lang="en-US" sz="4000" dirty="0" smtClean="0">
                <a:solidFill>
                  <a:srgbClr val="000000"/>
                </a:solidFill>
                <a:effectLst/>
                <a:latin typeface="inherit"/>
              </a:rPr>
              <a:t> </a:t>
            </a:r>
            <a:r>
              <a:rPr lang="en-US" sz="4000" dirty="0" err="1" smtClean="0">
                <a:solidFill>
                  <a:srgbClr val="000000"/>
                </a:solidFill>
                <a:effectLst/>
                <a:latin typeface="inherit"/>
              </a:rPr>
              <a:t>Balasubramani</a:t>
            </a:r>
            <a:r>
              <a:rPr lang="en-US" sz="4000" dirty="0" smtClean="0">
                <a:solidFill>
                  <a:srgbClr val="000000"/>
                </a:solidFill>
                <a:effectLst/>
                <a:latin typeface="inherit"/>
              </a:rPr>
              <a:t>	</a:t>
            </a:r>
            <a:r>
              <a:rPr lang="en-US" sz="4400" dirty="0" smtClean="0">
                <a:solidFill>
                  <a:srgbClr val="000000"/>
                </a:solidFill>
                <a:effectLst/>
                <a:latin typeface="inherit"/>
              </a:rPr>
              <a:t>	</a:t>
            </a:r>
            <a:r>
              <a:rPr lang="en-US" dirty="0" smtClean="0">
                <a:solidFill>
                  <a:srgbClr val="000000"/>
                </a:solidFill>
                <a:effectLst/>
                <a:latin typeface="inherit"/>
              </a:rPr>
              <a:t> </a:t>
            </a:r>
            <a:r>
              <a:rPr lang="en-US" sz="3000" dirty="0" smtClean="0">
                <a:solidFill>
                  <a:srgbClr val="000000"/>
                </a:solidFill>
                <a:effectLst/>
                <a:latin typeface="inherit"/>
              </a:rPr>
              <a:t>2563771</a:t>
            </a:r>
            <a:r>
              <a:rPr lang="en-US" sz="6000" dirty="0" smtClean="0"/>
              <a:t/>
            </a:r>
            <a:br>
              <a:rPr lang="en-US" sz="6000" dirty="0" smtClean="0"/>
            </a:br>
            <a:r>
              <a:rPr lang="en-US" sz="4400" dirty="0" smtClean="0"/>
              <a:t/>
            </a:r>
            <a:br>
              <a:rPr lang="en-US" sz="4400" dirty="0" smtClean="0"/>
            </a:br>
            <a:r>
              <a:rPr lang="en-US" sz="4000" dirty="0" err="1" smtClean="0">
                <a:solidFill>
                  <a:srgbClr val="000000"/>
                </a:solidFill>
                <a:effectLst/>
                <a:latin typeface="inherit"/>
              </a:rPr>
              <a:t>Kyama</a:t>
            </a:r>
            <a:r>
              <a:rPr lang="en-US" sz="4000" dirty="0" smtClean="0">
                <a:solidFill>
                  <a:srgbClr val="000000"/>
                </a:solidFill>
                <a:effectLst/>
                <a:latin typeface="inherit"/>
              </a:rPr>
              <a:t> </a:t>
            </a:r>
            <a:r>
              <a:rPr lang="en-US" sz="4000" dirty="0" err="1" smtClean="0">
                <a:solidFill>
                  <a:srgbClr val="000000"/>
                </a:solidFill>
                <a:effectLst/>
                <a:latin typeface="inherit"/>
              </a:rPr>
              <a:t>Shravya</a:t>
            </a:r>
            <a:r>
              <a:rPr lang="en-US" sz="4400" dirty="0" smtClean="0">
                <a:solidFill>
                  <a:srgbClr val="000000"/>
                </a:solidFill>
                <a:effectLst/>
                <a:latin typeface="inherit"/>
              </a:rPr>
              <a:t>		</a:t>
            </a:r>
            <a:r>
              <a:rPr lang="en-US" dirty="0" smtClean="0">
                <a:solidFill>
                  <a:srgbClr val="000000"/>
                </a:solidFill>
                <a:effectLst/>
                <a:latin typeface="inherit"/>
              </a:rPr>
              <a:t> 	</a:t>
            </a:r>
            <a:r>
              <a:rPr lang="en-US" sz="3000" dirty="0" smtClean="0">
                <a:solidFill>
                  <a:srgbClr val="000000"/>
                </a:solidFill>
                <a:effectLst/>
                <a:latin typeface="inherit"/>
              </a:rPr>
              <a:t>2564324</a:t>
            </a:r>
            <a:r>
              <a:rPr lang="en-US" sz="3000" dirty="0" smtClean="0"/>
              <a:t/>
            </a:r>
            <a:br>
              <a:rPr lang="en-US" sz="3000" dirty="0" smtClean="0"/>
            </a:br>
            <a:r>
              <a:rPr lang="en-US" sz="4400" dirty="0" smtClean="0"/>
              <a:t/>
            </a:r>
            <a:br>
              <a:rPr lang="en-US" sz="4400" dirty="0" smtClean="0"/>
            </a:br>
            <a:r>
              <a:rPr lang="en-US" sz="4000" dirty="0" err="1" smtClean="0">
                <a:solidFill>
                  <a:srgbClr val="000000"/>
                </a:solidFill>
                <a:effectLst/>
                <a:latin typeface="inherit"/>
              </a:rPr>
              <a:t>Mandadi</a:t>
            </a:r>
            <a:r>
              <a:rPr lang="en-US" sz="4000" dirty="0" smtClean="0">
                <a:solidFill>
                  <a:srgbClr val="000000"/>
                </a:solidFill>
                <a:effectLst/>
                <a:latin typeface="inherit"/>
              </a:rPr>
              <a:t> Harish</a:t>
            </a:r>
            <a:r>
              <a:rPr lang="en-US" sz="4400" dirty="0" smtClean="0">
                <a:solidFill>
                  <a:srgbClr val="000000"/>
                </a:solidFill>
                <a:effectLst/>
                <a:latin typeface="inherit"/>
              </a:rPr>
              <a:t>		</a:t>
            </a:r>
            <a:r>
              <a:rPr lang="en-US" dirty="0" smtClean="0">
                <a:solidFill>
                  <a:srgbClr val="000000"/>
                </a:solidFill>
                <a:effectLst/>
                <a:latin typeface="inherit"/>
              </a:rPr>
              <a:t> 	</a:t>
            </a:r>
            <a:r>
              <a:rPr lang="en-US" sz="3000" dirty="0" smtClean="0">
                <a:solidFill>
                  <a:srgbClr val="000000"/>
                </a:solidFill>
                <a:effectLst/>
                <a:latin typeface="inherit"/>
              </a:rPr>
              <a:t>2563441</a:t>
            </a:r>
            <a:r>
              <a:rPr lang="en-US" sz="6000" dirty="0" smtClean="0"/>
              <a:t/>
            </a:r>
            <a:br>
              <a:rPr lang="en-US" sz="6000" dirty="0" smtClean="0"/>
            </a:br>
            <a:r>
              <a:rPr lang="en-US" sz="4400" dirty="0" smtClean="0"/>
              <a:t/>
            </a:r>
            <a:br>
              <a:rPr lang="en-US" sz="4400" dirty="0" smtClean="0"/>
            </a:br>
            <a:r>
              <a:rPr lang="en-US" sz="4000" dirty="0" smtClean="0">
                <a:solidFill>
                  <a:srgbClr val="000000"/>
                </a:solidFill>
                <a:effectLst/>
                <a:latin typeface="inherit"/>
              </a:rPr>
              <a:t>P </a:t>
            </a:r>
            <a:r>
              <a:rPr lang="en-US" sz="4000" dirty="0" err="1" smtClean="0">
                <a:solidFill>
                  <a:srgbClr val="000000"/>
                </a:solidFill>
                <a:effectLst/>
                <a:latin typeface="inherit"/>
              </a:rPr>
              <a:t>Yamini</a:t>
            </a:r>
            <a:r>
              <a:rPr lang="en-US" sz="4000" dirty="0" smtClean="0">
                <a:solidFill>
                  <a:srgbClr val="000000"/>
                </a:solidFill>
                <a:effectLst/>
                <a:latin typeface="inherit"/>
              </a:rPr>
              <a:t>	</a:t>
            </a:r>
            <a:r>
              <a:rPr lang="en-US" sz="4400" dirty="0" smtClean="0">
                <a:solidFill>
                  <a:srgbClr val="000000"/>
                </a:solidFill>
                <a:effectLst/>
                <a:latin typeface="inherit"/>
              </a:rPr>
              <a:t>	</a:t>
            </a:r>
            <a:r>
              <a:rPr lang="en-US" dirty="0" smtClean="0">
                <a:solidFill>
                  <a:srgbClr val="000000"/>
                </a:solidFill>
                <a:effectLst/>
                <a:latin typeface="inherit"/>
              </a:rPr>
              <a:t> 		</a:t>
            </a:r>
            <a:r>
              <a:rPr lang="en-US" sz="3000" dirty="0" smtClean="0">
                <a:solidFill>
                  <a:srgbClr val="000000"/>
                </a:solidFill>
                <a:effectLst/>
                <a:latin typeface="inherit"/>
              </a:rPr>
              <a:t>2563216</a:t>
            </a:r>
            <a:r>
              <a:rPr lang="en-US" sz="6000" dirty="0" smtClean="0"/>
              <a:t/>
            </a:r>
            <a:br>
              <a:rPr lang="en-US" sz="6000" dirty="0" smtClean="0"/>
            </a:br>
            <a:r>
              <a:rPr lang="en-US" sz="4400" dirty="0" smtClean="0"/>
              <a:t/>
            </a:r>
            <a:br>
              <a:rPr lang="en-US" sz="4400" dirty="0" smtClean="0"/>
            </a:br>
            <a:r>
              <a:rPr lang="en-US" sz="4000" dirty="0" smtClean="0">
                <a:solidFill>
                  <a:srgbClr val="000000"/>
                </a:solidFill>
                <a:effectLst/>
                <a:latin typeface="inherit"/>
              </a:rPr>
              <a:t>Rahul B P</a:t>
            </a:r>
            <a:r>
              <a:rPr lang="en-US" sz="4400" dirty="0" smtClean="0">
                <a:solidFill>
                  <a:srgbClr val="000000"/>
                </a:solidFill>
                <a:effectLst/>
                <a:latin typeface="inherit"/>
              </a:rPr>
              <a:t>				</a:t>
            </a:r>
            <a:r>
              <a:rPr lang="en-US" sz="3000" dirty="0" smtClean="0">
                <a:solidFill>
                  <a:srgbClr val="000000"/>
                </a:solidFill>
                <a:effectLst/>
                <a:latin typeface="inherit"/>
              </a:rPr>
              <a:t>2563033</a:t>
            </a:r>
            <a:r>
              <a:rPr lang="en-US" dirty="0" smtClean="0">
                <a:solidFill>
                  <a:srgbClr val="000000"/>
                </a:solidFill>
                <a:effectLst/>
                <a:latin typeface="inherit"/>
              </a:rPr>
              <a:t>	</a:t>
            </a:r>
            <a:r>
              <a:rPr lang="en-US" sz="6000" dirty="0" smtClean="0"/>
              <a:t/>
            </a:r>
            <a:br>
              <a:rPr lang="en-US" sz="6000" dirty="0" smtClean="0"/>
            </a:br>
            <a:r>
              <a:rPr lang="en-US" sz="4400" dirty="0" smtClean="0"/>
              <a:t/>
            </a:r>
            <a:br>
              <a:rPr lang="en-US" sz="4400" dirty="0" smtClean="0"/>
            </a:br>
            <a:r>
              <a:rPr lang="en-US" sz="4000" dirty="0" err="1" smtClean="0">
                <a:solidFill>
                  <a:srgbClr val="000000"/>
                </a:solidFill>
                <a:effectLst/>
                <a:latin typeface="inherit"/>
              </a:rPr>
              <a:t>Shalini</a:t>
            </a:r>
            <a:r>
              <a:rPr lang="en-US" sz="4000" dirty="0" smtClean="0">
                <a:solidFill>
                  <a:srgbClr val="000000"/>
                </a:solidFill>
                <a:effectLst/>
                <a:latin typeface="inherit"/>
              </a:rPr>
              <a:t> </a:t>
            </a:r>
            <a:r>
              <a:rPr lang="en-US" sz="4000" dirty="0" err="1" smtClean="0">
                <a:solidFill>
                  <a:srgbClr val="000000"/>
                </a:solidFill>
                <a:effectLst/>
                <a:latin typeface="inherit"/>
              </a:rPr>
              <a:t>Kothandaraman</a:t>
            </a:r>
            <a:r>
              <a:rPr lang="en-US" sz="4400" dirty="0" smtClean="0">
                <a:solidFill>
                  <a:srgbClr val="000000"/>
                </a:solidFill>
                <a:effectLst/>
                <a:latin typeface="inherit"/>
              </a:rPr>
              <a:t>		</a:t>
            </a:r>
            <a:r>
              <a:rPr lang="en-US" sz="3000" dirty="0" smtClean="0">
                <a:solidFill>
                  <a:srgbClr val="000000"/>
                </a:solidFill>
                <a:effectLst/>
                <a:latin typeface="inherit"/>
              </a:rPr>
              <a:t>2563581</a:t>
            </a:r>
            <a:r>
              <a:rPr lang="en-US" sz="6000" dirty="0" smtClean="0"/>
              <a:t/>
            </a:r>
            <a:br>
              <a:rPr lang="en-US" sz="6000" dirty="0" smtClean="0"/>
            </a:br>
            <a:r>
              <a:rPr lang="en-US" sz="4400" dirty="0" smtClean="0"/>
              <a:t/>
            </a:r>
            <a:br>
              <a:rPr lang="en-US" sz="4400" dirty="0" smtClean="0"/>
            </a:br>
            <a:r>
              <a:rPr lang="en-US" sz="4000" dirty="0" err="1" smtClean="0">
                <a:solidFill>
                  <a:srgbClr val="000000"/>
                </a:solidFill>
                <a:effectLst/>
                <a:latin typeface="inherit"/>
              </a:rPr>
              <a:t>Tushar</a:t>
            </a:r>
            <a:r>
              <a:rPr lang="en-US" sz="4000" dirty="0" smtClean="0">
                <a:solidFill>
                  <a:srgbClr val="000000"/>
                </a:solidFill>
                <a:effectLst/>
                <a:latin typeface="inherit"/>
              </a:rPr>
              <a:t> </a:t>
            </a:r>
            <a:r>
              <a:rPr lang="en-US" sz="4000" dirty="0" err="1" smtClean="0">
                <a:solidFill>
                  <a:srgbClr val="000000"/>
                </a:solidFill>
                <a:effectLst/>
                <a:latin typeface="inherit"/>
              </a:rPr>
              <a:t>Ranjan</a:t>
            </a:r>
            <a:r>
              <a:rPr lang="en-US" sz="4000" dirty="0" smtClean="0">
                <a:solidFill>
                  <a:srgbClr val="000000"/>
                </a:solidFill>
                <a:effectLst/>
                <a:latin typeface="inherit"/>
              </a:rPr>
              <a:t> </a:t>
            </a:r>
            <a:r>
              <a:rPr lang="en-US" sz="4000" dirty="0" err="1" smtClean="0">
                <a:solidFill>
                  <a:srgbClr val="000000"/>
                </a:solidFill>
                <a:effectLst/>
                <a:latin typeface="inherit"/>
              </a:rPr>
              <a:t>Nayak</a:t>
            </a:r>
            <a:r>
              <a:rPr lang="en-US" sz="4400" dirty="0" smtClean="0">
                <a:solidFill>
                  <a:srgbClr val="000000"/>
                </a:solidFill>
                <a:effectLst/>
                <a:latin typeface="inherit"/>
              </a:rPr>
              <a:t>		</a:t>
            </a:r>
            <a:r>
              <a:rPr lang="en-US" sz="3000" dirty="0" smtClean="0">
                <a:solidFill>
                  <a:srgbClr val="000000"/>
                </a:solidFill>
                <a:effectLst/>
                <a:latin typeface="inherit"/>
              </a:rPr>
              <a:t>2563267</a:t>
            </a:r>
            <a:r>
              <a:rPr lang="en-US" sz="3000" dirty="0" smtClean="0"/>
              <a:t/>
            </a:r>
            <a:br>
              <a:rPr lang="en-US" sz="3000" dirty="0" smtClean="0"/>
            </a:br>
            <a:r>
              <a:rPr lang="en-US" sz="4400" dirty="0" smtClean="0"/>
              <a:t/>
            </a:r>
            <a:br>
              <a:rPr lang="en-US" sz="4400" dirty="0" smtClean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1636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I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CONTENTS</a:t>
            </a:r>
            <a:r>
              <a:rPr lang="en-IN" sz="15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IN" sz="15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/>
          </a:p>
        </p:txBody>
      </p:sp>
      <p:graphicFrame>
        <p:nvGraphicFramePr>
          <p:cNvPr id="4" name="Content Placeholder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56662387"/>
              </p:ext>
            </p:extLst>
          </p:nvPr>
        </p:nvGraphicFramePr>
        <p:xfrm>
          <a:off x="1066800" y="2057400"/>
          <a:ext cx="7772400" cy="39163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20636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INTRODUCTION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4" name="Content Placeholder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37767604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67411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6231721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70105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OBJECTIVE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67000" y="1600200"/>
            <a:ext cx="6019800" cy="4525963"/>
          </a:xfrm>
        </p:spPr>
        <p:txBody>
          <a:bodyPr>
            <a:normAutofit fontScale="70000" lnSpcReduction="20000"/>
          </a:bodyPr>
          <a:lstStyle/>
          <a:p>
            <a:pPr>
              <a:buFont typeface="Courier New" pitchFamily="49" charset="0"/>
              <a:buChar char="o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Design a system for better patient care.</a:t>
            </a:r>
          </a:p>
          <a:p>
            <a:pPr>
              <a:buFont typeface="Courier New" pitchFamily="49" charset="0"/>
              <a:buChar char="o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Reduce hospital operating costs.</a:t>
            </a:r>
          </a:p>
          <a:p>
            <a:pPr>
              <a:buFont typeface="Courier New" pitchFamily="49" charset="0"/>
              <a:buChar char="o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Provide MIS report on demand to management for better decision making.</a:t>
            </a:r>
          </a:p>
          <a:p>
            <a:pPr>
              <a:buFont typeface="Courier New" pitchFamily="49" charset="0"/>
              <a:buChar char="o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Better co-ordination among the different departments.</a:t>
            </a:r>
          </a:p>
          <a:p>
            <a:pPr>
              <a:buFont typeface="Courier New" pitchFamily="49" charset="0"/>
              <a:buChar char="o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Provide top management a single point of control.</a:t>
            </a:r>
          </a:p>
          <a:p>
            <a:pPr>
              <a:buFont typeface="Courier New" pitchFamily="49" charset="0"/>
              <a:buChar char="o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Hospital Management System can be entered using a username and password.</a:t>
            </a:r>
          </a:p>
          <a:p>
            <a:pPr>
              <a:buFont typeface="Courier New" pitchFamily="49" charset="0"/>
              <a:buChar char="o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Hospital Management System enables you to develop your organization and improve its effectiveness and quality of work.</a:t>
            </a:r>
          </a:p>
          <a:p>
            <a:pPr>
              <a:buFont typeface="Courier New" pitchFamily="49" charset="0"/>
              <a:buChar char="o"/>
            </a:pPr>
            <a:r>
              <a:rPr lang="en-US" dirty="0" smtClean="0">
                <a:effectLst/>
              </a:rPr>
              <a:t>Hospital Management Web application for managing inventory and laboratory management using java </a:t>
            </a:r>
            <a:r>
              <a:rPr lang="en-US" dirty="0" err="1" smtClean="0">
                <a:effectLst/>
              </a:rPr>
              <a:t>microservices</a:t>
            </a:r>
            <a:r>
              <a:rPr lang="en-US" dirty="0" smtClean="0">
                <a:effectLst/>
              </a:rPr>
              <a:t> architecture</a:t>
            </a:r>
            <a:endParaRPr lang="en-I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2291" name="Picture 3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00200"/>
            <a:ext cx="1981200" cy="44957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94155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TOOLS AND TECHNOLOGIES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0" y="1752600"/>
            <a:ext cx="4800600" cy="4525963"/>
          </a:xfrm>
        </p:spPr>
        <p:txBody>
          <a:bodyPr>
            <a:normAutofit fontScale="92500"/>
          </a:bodyPr>
          <a:lstStyle/>
          <a:p>
            <a:pPr>
              <a:buFont typeface="Wingdings" pitchFamily="2" charset="2"/>
              <a:buChar char="ü"/>
            </a:pPr>
            <a:r>
              <a:rPr lang="en-US" dirty="0" smtClean="0"/>
              <a:t>Java </a:t>
            </a:r>
            <a:r>
              <a:rPr lang="en-US" dirty="0" err="1" smtClean="0"/>
              <a:t>microservices</a:t>
            </a:r>
            <a:r>
              <a:rPr lang="en-US" dirty="0" smtClean="0"/>
              <a:t> Architecture </a:t>
            </a:r>
          </a:p>
          <a:p>
            <a:pPr>
              <a:buFont typeface="Wingdings" pitchFamily="2" charset="2"/>
              <a:buChar char="ü"/>
            </a:pPr>
            <a:r>
              <a:rPr lang="en-US" dirty="0" smtClean="0"/>
              <a:t>Spring Boot, Spring Cloud, Spring Data JPA</a:t>
            </a:r>
          </a:p>
          <a:p>
            <a:pPr>
              <a:buFont typeface="Wingdings" pitchFamily="2" charset="2"/>
              <a:buChar char="ü"/>
            </a:pPr>
            <a:r>
              <a:rPr lang="en-US" dirty="0" smtClean="0"/>
              <a:t>MySQL</a:t>
            </a:r>
          </a:p>
          <a:p>
            <a:pPr>
              <a:buFont typeface="Wingdings" pitchFamily="2" charset="2"/>
              <a:buChar char="ü"/>
            </a:pPr>
            <a:r>
              <a:rPr lang="en-US" dirty="0" err="1" smtClean="0"/>
              <a:t>EmbeddedTomcat</a:t>
            </a:r>
            <a:r>
              <a:rPr lang="en-US" dirty="0" smtClean="0"/>
              <a:t> </a:t>
            </a:r>
          </a:p>
          <a:p>
            <a:pPr>
              <a:buFont typeface="Wingdings" pitchFamily="2" charset="2"/>
              <a:buChar char="ü"/>
            </a:pPr>
            <a:r>
              <a:rPr lang="en-US" dirty="0" err="1" smtClean="0"/>
              <a:t>Git</a:t>
            </a:r>
            <a:r>
              <a:rPr lang="en-US" dirty="0" smtClean="0"/>
              <a:t> Hub</a:t>
            </a:r>
          </a:p>
          <a:p>
            <a:pPr>
              <a:buFont typeface="Wingdings" pitchFamily="2" charset="2"/>
              <a:buChar char="ü"/>
            </a:pPr>
            <a:r>
              <a:rPr lang="en-US" dirty="0" smtClean="0"/>
              <a:t>Spring Cloud </a:t>
            </a:r>
            <a:r>
              <a:rPr lang="en-US" dirty="0" err="1" smtClean="0"/>
              <a:t>Config</a:t>
            </a:r>
            <a:r>
              <a:rPr lang="en-US" dirty="0" smtClean="0"/>
              <a:t>, Spring Cloud Netflix Eureka, Feign, Resilience4j, Retry, Sleuth and </a:t>
            </a:r>
            <a:r>
              <a:rPr lang="en-US" dirty="0" err="1" smtClean="0"/>
              <a:t>Zipkin</a:t>
            </a:r>
            <a:r>
              <a:rPr lang="en-US" dirty="0" smtClean="0"/>
              <a:t>.</a:t>
            </a:r>
          </a:p>
          <a:p>
            <a:pPr>
              <a:buFont typeface="Wingdings" pitchFamily="2" charset="2"/>
              <a:buChar char="v"/>
            </a:pPr>
            <a:endParaRPr lang="en-US" dirty="0"/>
          </a:p>
        </p:txBody>
      </p:sp>
      <p:pic>
        <p:nvPicPr>
          <p:cNvPr id="4099" name="Picture 3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057400"/>
            <a:ext cx="3276600" cy="3657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54317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FEATURES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126" name="Picture 6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00200"/>
            <a:ext cx="2971800" cy="44957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5638800" y="1981200"/>
            <a:ext cx="23622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15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q"/>
              <a:defRPr/>
            </a:pPr>
            <a:endParaRPr lang="en-GB" dirty="0"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endParaRPr lang="en-US" dirty="0"/>
          </a:p>
        </p:txBody>
      </p:sp>
      <p:pic>
        <p:nvPicPr>
          <p:cNvPr id="22" name="Google Shape;294;p16"/>
          <p:cNvPicPr preferRelativeResize="0">
            <a:picLocks noGrp="1"/>
          </p:cNvPicPr>
          <p:nvPr>
            <p:ph sz="half" idx="2"/>
          </p:nvPr>
        </p:nvPicPr>
        <p:blipFill rotWithShape="1">
          <a:blip r:embed="rId3">
            <a:alphaModFix/>
          </a:blip>
          <a:srcRect l="11134" t="38206" r="82392" b="50862"/>
          <a:stretch/>
        </p:blipFill>
        <p:spPr>
          <a:xfrm>
            <a:off x="3333487" y="1572268"/>
            <a:ext cx="947172" cy="8996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295;p16"/>
          <p:cNvPicPr preferRelativeResize="0"/>
          <p:nvPr/>
        </p:nvPicPr>
        <p:blipFill rotWithShape="1">
          <a:blip r:embed="rId3">
            <a:alphaModFix/>
          </a:blip>
          <a:srcRect l="51119" t="38206" r="42409" b="50862"/>
          <a:stretch/>
        </p:blipFill>
        <p:spPr>
          <a:xfrm>
            <a:off x="3452887" y="2590800"/>
            <a:ext cx="898475" cy="63635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4;p16"/>
          <p:cNvPicPr preferRelativeResize="0"/>
          <p:nvPr/>
        </p:nvPicPr>
        <p:blipFill rotWithShape="1">
          <a:blip r:embed="rId4">
            <a:alphaModFix/>
          </a:blip>
          <a:srcRect l="51160" t="62335" r="43126" b="27492"/>
          <a:stretch/>
        </p:blipFill>
        <p:spPr>
          <a:xfrm>
            <a:off x="3519957" y="3277745"/>
            <a:ext cx="764333" cy="765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296;p16"/>
          <p:cNvPicPr preferRelativeResize="0"/>
          <p:nvPr/>
        </p:nvPicPr>
        <p:blipFill rotWithShape="1">
          <a:blip r:embed="rId3">
            <a:alphaModFix/>
          </a:blip>
          <a:srcRect l="10321" t="82442" r="81621" b="5361"/>
          <a:stretch/>
        </p:blipFill>
        <p:spPr>
          <a:xfrm>
            <a:off x="3476774" y="4191000"/>
            <a:ext cx="1014475" cy="86383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oogle Shape;297;p16"/>
          <p:cNvPicPr preferRelativeResize="0"/>
          <p:nvPr/>
        </p:nvPicPr>
        <p:blipFill rotWithShape="1">
          <a:blip r:embed="rId5">
            <a:alphaModFix/>
          </a:blip>
          <a:srcRect l="10777" t="30050" r="83017" b="56393"/>
          <a:stretch/>
        </p:blipFill>
        <p:spPr>
          <a:xfrm>
            <a:off x="3603823" y="5051723"/>
            <a:ext cx="596602" cy="679325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TextBox 27"/>
          <p:cNvSpPr txBox="1"/>
          <p:nvPr/>
        </p:nvSpPr>
        <p:spPr>
          <a:xfrm>
            <a:off x="4351362" y="1828800"/>
            <a:ext cx="28648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GB" i="1" dirty="0" smtClean="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Patient Data Management</a:t>
            </a:r>
            <a:endParaRPr lang="en-GB" sz="1100" dirty="0" smtClean="0"/>
          </a:p>
          <a:p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4491248" y="2590800"/>
            <a:ext cx="26715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GB" i="1" dirty="0" smtClean="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Appointment</a:t>
            </a:r>
          </a:p>
          <a:p>
            <a:pPr lvl="0"/>
            <a:r>
              <a:rPr lang="en-GB" i="1" dirty="0" smtClean="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Booking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4572000" y="3429000"/>
            <a:ext cx="163378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GB" i="1" dirty="0" smtClean="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Administrative</a:t>
            </a:r>
          </a:p>
          <a:p>
            <a:pPr lvl="0"/>
            <a:r>
              <a:rPr lang="en-GB" i="1" dirty="0" smtClean="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Operations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4572000" y="4191000"/>
            <a:ext cx="282641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endParaRPr lang="en-GB" i="1" dirty="0" smtClean="0"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lvl="0"/>
            <a:r>
              <a:rPr lang="en-GB" i="1" dirty="0" smtClean="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Doctor Data Management</a:t>
            </a:r>
            <a:endParaRPr lang="en-GB" dirty="0" smtClean="0"/>
          </a:p>
          <a:p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4572000" y="5114330"/>
            <a:ext cx="30957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GB" i="1" dirty="0" smtClean="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Invoice Details Management</a:t>
            </a:r>
            <a:endParaRPr lang="en-GB" dirty="0" smtClean="0"/>
          </a:p>
          <a:p>
            <a:endParaRPr lang="en-US" dirty="0"/>
          </a:p>
        </p:txBody>
      </p:sp>
      <p:pic>
        <p:nvPicPr>
          <p:cNvPr id="42" name="Google Shape;298;p16"/>
          <p:cNvPicPr preferRelativeResize="0"/>
          <p:nvPr/>
        </p:nvPicPr>
        <p:blipFill rotWithShape="1">
          <a:blip r:embed="rId6">
            <a:alphaModFix/>
          </a:blip>
          <a:srcRect l="50503" t="30690" r="42572" b="57564"/>
          <a:stretch/>
        </p:blipFill>
        <p:spPr>
          <a:xfrm>
            <a:off x="3603823" y="5867400"/>
            <a:ext cx="596626" cy="569233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TextBox 36"/>
          <p:cNvSpPr txBox="1"/>
          <p:nvPr/>
        </p:nvSpPr>
        <p:spPr>
          <a:xfrm>
            <a:off x="4648200" y="5943600"/>
            <a:ext cx="15311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GB" i="1" dirty="0" smtClean="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Medical Data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854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ADVANTAGES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5" name="Content Placeholder 2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983858645"/>
              </p:ext>
            </p:extLst>
          </p:nvPr>
        </p:nvGraphicFramePr>
        <p:xfrm>
          <a:off x="3581400" y="1600200"/>
          <a:ext cx="51054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147" name="Picture 3"/>
          <p:cNvPicPr>
            <a:picLocks noGrp="1" noChangeAspect="1" noChangeArrowheads="1"/>
          </p:cNvPicPr>
          <p:nvPr>
            <p:ph sz="half" idx="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447800"/>
            <a:ext cx="2019300" cy="457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43737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</Template>
  <TotalTime>364</TotalTime>
  <Words>553</Words>
  <Application>Microsoft Office PowerPoint</Application>
  <PresentationFormat>On-screen Show (4:3)</PresentationFormat>
  <Paragraphs>100</Paragraphs>
  <Slides>18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Office Theme</vt:lpstr>
      <vt:lpstr>230 Java SL VA - Java Microservices - RLL - Group 2       PROJECT:  HOSPITAL MANAGEMENT SYSTEM</vt:lpstr>
      <vt:lpstr> GROUP-2 </vt:lpstr>
      <vt:lpstr> CONTENTS </vt:lpstr>
      <vt:lpstr>INTRODUCTION</vt:lpstr>
      <vt:lpstr>PowerPoint Presentation</vt:lpstr>
      <vt:lpstr>OBJECTIVE</vt:lpstr>
      <vt:lpstr>TOOLS AND TECHNOLOGIES</vt:lpstr>
      <vt:lpstr>FEATURES</vt:lpstr>
      <vt:lpstr>ADVANTAGES</vt:lpstr>
      <vt:lpstr>ENTITY RELATIONSHIP DIAGRAM</vt:lpstr>
      <vt:lpstr>MODULES OF HOSPITAL MANAGEMENT SYSTEM</vt:lpstr>
      <vt:lpstr>ADMIN WORK FLOW</vt:lpstr>
      <vt:lpstr>DOCTOR WORK FLOW</vt:lpstr>
      <vt:lpstr>PATIENT WORK FLOW</vt:lpstr>
      <vt:lpstr>PowerPoint Presentation</vt:lpstr>
      <vt:lpstr>FUTURE SCOPE</vt:lpstr>
      <vt:lpstr>CONCLUSION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Windows User</dc:creator>
  <cp:lastModifiedBy>Windows User</cp:lastModifiedBy>
  <cp:revision>31</cp:revision>
  <dcterms:created xsi:type="dcterms:W3CDTF">2023-09-07T12:33:32Z</dcterms:created>
  <dcterms:modified xsi:type="dcterms:W3CDTF">2023-09-11T19:58:25Z</dcterms:modified>
</cp:coreProperties>
</file>